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sldIdLst>
    <p:sldId id="256" r:id="rId2"/>
    <p:sldId id="257" r:id="rId3"/>
    <p:sldId id="258" r:id="rId4"/>
    <p:sldId id="262" r:id="rId5"/>
    <p:sldId id="259" r:id="rId6"/>
    <p:sldId id="260" r:id="rId7"/>
    <p:sldId id="261" r:id="rId8"/>
    <p:sldId id="263" r:id="rId9"/>
    <p:sldId id="264" r:id="rId10"/>
    <p:sldId id="265" r:id="rId11"/>
    <p:sldId id="266" r:id="rId12"/>
    <p:sldId id="267" r:id="rId13"/>
    <p:sldId id="268" r:id="rId14"/>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Comfortaa" panose="020B0604020202020204" charset="0"/>
      <p:regular r:id="rId19"/>
      <p:bold r:id="rId20"/>
    </p:embeddedFont>
    <p:embeddedFont>
      <p:font typeface="Raleway" pitchFamily="2" charset="0"/>
      <p:regular r:id="rId21"/>
      <p:bold r:id="rId22"/>
      <p:italic r:id="rId23"/>
      <p:boldItalic r:id="rId24"/>
    </p:embeddedFont>
    <p:embeddedFont>
      <p:font typeface="Source Sans Pro" panose="020B050303040302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357044-09EB-4BD7-8602-DF4C51862AB4}" v="4" dt="2022-05-25T14:51:20.2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varScale="1">
        <p:scale>
          <a:sx n="88" d="100"/>
          <a:sy n="88" d="100"/>
        </p:scale>
        <p:origin x="680"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ber, Moni" userId="05268a29-353b-404e-9161-4a46aa5804c1" providerId="ADAL" clId="{33357044-09EB-4BD7-8602-DF4C51862AB4}"/>
    <pc:docChg chg="custSel addSld modSld sldOrd">
      <pc:chgData name="Weber, Moni" userId="05268a29-353b-404e-9161-4a46aa5804c1" providerId="ADAL" clId="{33357044-09EB-4BD7-8602-DF4C51862AB4}" dt="2022-05-25T21:10:08.910" v="1676" actId="20577"/>
      <pc:docMkLst>
        <pc:docMk/>
      </pc:docMkLst>
      <pc:sldChg chg="modSp mod">
        <pc:chgData name="Weber, Moni" userId="05268a29-353b-404e-9161-4a46aa5804c1" providerId="ADAL" clId="{33357044-09EB-4BD7-8602-DF4C51862AB4}" dt="2022-05-25T15:47:05.542" v="1602" actId="20577"/>
        <pc:sldMkLst>
          <pc:docMk/>
          <pc:sldMk cId="1702297542" sldId="259"/>
        </pc:sldMkLst>
        <pc:spChg chg="mod">
          <ac:chgData name="Weber, Moni" userId="05268a29-353b-404e-9161-4a46aa5804c1" providerId="ADAL" clId="{33357044-09EB-4BD7-8602-DF4C51862AB4}" dt="2022-05-25T15:47:05.542" v="1602" actId="20577"/>
          <ac:spMkLst>
            <pc:docMk/>
            <pc:sldMk cId="1702297542" sldId="259"/>
            <ac:spMk id="2" creationId="{0CC56C51-32B7-4132-A884-AF62B60970A9}"/>
          </ac:spMkLst>
        </pc:spChg>
      </pc:sldChg>
      <pc:sldChg chg="modSp mod">
        <pc:chgData name="Weber, Moni" userId="05268a29-353b-404e-9161-4a46aa5804c1" providerId="ADAL" clId="{33357044-09EB-4BD7-8602-DF4C51862AB4}" dt="2022-05-25T21:10:08.910" v="1676" actId="20577"/>
        <pc:sldMkLst>
          <pc:docMk/>
          <pc:sldMk cId="1749053888" sldId="265"/>
        </pc:sldMkLst>
        <pc:spChg chg="mod">
          <ac:chgData name="Weber, Moni" userId="05268a29-353b-404e-9161-4a46aa5804c1" providerId="ADAL" clId="{33357044-09EB-4BD7-8602-DF4C51862AB4}" dt="2022-05-25T21:10:08.910" v="1676" actId="20577"/>
          <ac:spMkLst>
            <pc:docMk/>
            <pc:sldMk cId="1749053888" sldId="265"/>
            <ac:spMk id="3" creationId="{09AB7A0C-E865-40A8-8934-5FAF0D319FC6}"/>
          </ac:spMkLst>
        </pc:spChg>
      </pc:sldChg>
      <pc:sldChg chg="modSp mod">
        <pc:chgData name="Weber, Moni" userId="05268a29-353b-404e-9161-4a46aa5804c1" providerId="ADAL" clId="{33357044-09EB-4BD7-8602-DF4C51862AB4}" dt="2022-05-25T12:56:29.897" v="1" actId="20577"/>
        <pc:sldMkLst>
          <pc:docMk/>
          <pc:sldMk cId="1719249184" sldId="266"/>
        </pc:sldMkLst>
        <pc:spChg chg="mod">
          <ac:chgData name="Weber, Moni" userId="05268a29-353b-404e-9161-4a46aa5804c1" providerId="ADAL" clId="{33357044-09EB-4BD7-8602-DF4C51862AB4}" dt="2022-05-25T12:56:29.897" v="1" actId="20577"/>
          <ac:spMkLst>
            <pc:docMk/>
            <pc:sldMk cId="1719249184" sldId="266"/>
            <ac:spMk id="3" creationId="{C24FE98C-BCED-45A2-AC90-2DE6DB679590}"/>
          </ac:spMkLst>
        </pc:spChg>
      </pc:sldChg>
      <pc:sldChg chg="modSp new mod">
        <pc:chgData name="Weber, Moni" userId="05268a29-353b-404e-9161-4a46aa5804c1" providerId="ADAL" clId="{33357044-09EB-4BD7-8602-DF4C51862AB4}" dt="2022-05-25T14:40:49.972" v="1494" actId="20577"/>
        <pc:sldMkLst>
          <pc:docMk/>
          <pc:sldMk cId="2503067960" sldId="267"/>
        </pc:sldMkLst>
        <pc:spChg chg="mod">
          <ac:chgData name="Weber, Moni" userId="05268a29-353b-404e-9161-4a46aa5804c1" providerId="ADAL" clId="{33357044-09EB-4BD7-8602-DF4C51862AB4}" dt="2022-05-25T12:57:05.964" v="41" actId="20577"/>
          <ac:spMkLst>
            <pc:docMk/>
            <pc:sldMk cId="2503067960" sldId="267"/>
            <ac:spMk id="2" creationId="{3A528F42-44F5-4F28-9416-04BE1B363691}"/>
          </ac:spMkLst>
        </pc:spChg>
        <pc:spChg chg="mod">
          <ac:chgData name="Weber, Moni" userId="05268a29-353b-404e-9161-4a46aa5804c1" providerId="ADAL" clId="{33357044-09EB-4BD7-8602-DF4C51862AB4}" dt="2022-05-25T14:40:49.972" v="1494" actId="20577"/>
          <ac:spMkLst>
            <pc:docMk/>
            <pc:sldMk cId="2503067960" sldId="267"/>
            <ac:spMk id="3" creationId="{C18BEB81-E211-497E-93E5-4C08ADB64881}"/>
          </ac:spMkLst>
        </pc:spChg>
      </pc:sldChg>
      <pc:sldChg chg="addSp delSp modSp new mod ord modClrScheme chgLayout">
        <pc:chgData name="Weber, Moni" userId="05268a29-353b-404e-9161-4a46aa5804c1" providerId="ADAL" clId="{33357044-09EB-4BD7-8602-DF4C51862AB4}" dt="2022-05-25T18:28:53.829" v="1618" actId="20577"/>
        <pc:sldMkLst>
          <pc:docMk/>
          <pc:sldMk cId="1412121167" sldId="268"/>
        </pc:sldMkLst>
        <pc:spChg chg="del mod ord">
          <ac:chgData name="Weber, Moni" userId="05268a29-353b-404e-9161-4a46aa5804c1" providerId="ADAL" clId="{33357044-09EB-4BD7-8602-DF4C51862AB4}" dt="2022-05-25T14:35:37.840" v="636" actId="700"/>
          <ac:spMkLst>
            <pc:docMk/>
            <pc:sldMk cId="1412121167" sldId="268"/>
            <ac:spMk id="2" creationId="{E0C9B6F1-A87E-46D8-944F-E2536F477DA0}"/>
          </ac:spMkLst>
        </pc:spChg>
        <pc:spChg chg="del mod ord">
          <ac:chgData name="Weber, Moni" userId="05268a29-353b-404e-9161-4a46aa5804c1" providerId="ADAL" clId="{33357044-09EB-4BD7-8602-DF4C51862AB4}" dt="2022-05-25T14:35:37.840" v="636" actId="700"/>
          <ac:spMkLst>
            <pc:docMk/>
            <pc:sldMk cId="1412121167" sldId="268"/>
            <ac:spMk id="3" creationId="{712ACE50-8B41-4081-A58E-D3CA9914B706}"/>
          </ac:spMkLst>
        </pc:spChg>
        <pc:spChg chg="add mod ord">
          <ac:chgData name="Weber, Moni" userId="05268a29-353b-404e-9161-4a46aa5804c1" providerId="ADAL" clId="{33357044-09EB-4BD7-8602-DF4C51862AB4}" dt="2022-05-25T18:28:53.829" v="1618" actId="20577"/>
          <ac:spMkLst>
            <pc:docMk/>
            <pc:sldMk cId="1412121167" sldId="268"/>
            <ac:spMk id="4" creationId="{264A4CD5-19CD-4C44-BA2E-D7C57A9C4A74}"/>
          </ac:spMkLst>
        </pc:spChg>
        <pc:spChg chg="add mod ord">
          <ac:chgData name="Weber, Moni" userId="05268a29-353b-404e-9161-4a46aa5804c1" providerId="ADAL" clId="{33357044-09EB-4BD7-8602-DF4C51862AB4}" dt="2022-05-25T18:28:36.838" v="1604" actId="27636"/>
          <ac:spMkLst>
            <pc:docMk/>
            <pc:sldMk cId="1412121167" sldId="268"/>
            <ac:spMk id="5" creationId="{DE3D9D1C-FE2D-46CC-B848-DCBF58699491}"/>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2"/>
          <p:cNvSpPr/>
          <p:nvPr/>
        </p:nvSpPr>
        <p:spPr>
          <a:xfrm>
            <a:off x="0" y="2731800"/>
            <a:ext cx="9144000" cy="2411700"/>
          </a:xfrm>
          <a:prstGeom prst="rect">
            <a:avLst/>
          </a:prstGeom>
          <a:solidFill>
            <a:srgbClr val="4B72B8"/>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14" name="Google Shape;14;p2"/>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rmAutofit/>
          </a:bodyPr>
          <a:lstStyle>
            <a:lvl1pPr lvl="0">
              <a:spcBef>
                <a:spcPts val="0"/>
              </a:spcBef>
              <a:spcAft>
                <a:spcPts val="0"/>
              </a:spcAft>
              <a:buSzPts val="4200"/>
              <a:buFont typeface="Comfortaa"/>
              <a:buNone/>
              <a:defRPr sz="3150">
                <a:latin typeface="Comfortaa"/>
                <a:ea typeface="Comfortaa"/>
                <a:cs typeface="Comfortaa"/>
                <a:sym typeface="Comfortaa"/>
              </a:defRPr>
            </a:lvl1pPr>
            <a:lvl2pPr lvl="1">
              <a:spcBef>
                <a:spcPts val="0"/>
              </a:spcBef>
              <a:spcAft>
                <a:spcPts val="0"/>
              </a:spcAft>
              <a:buSzPts val="4200"/>
              <a:buNone/>
              <a:defRPr sz="3150"/>
            </a:lvl2pPr>
            <a:lvl3pPr lvl="2">
              <a:spcBef>
                <a:spcPts val="0"/>
              </a:spcBef>
              <a:spcAft>
                <a:spcPts val="0"/>
              </a:spcAft>
              <a:buSzPts val="4200"/>
              <a:buNone/>
              <a:defRPr sz="3150"/>
            </a:lvl3pPr>
            <a:lvl4pPr lvl="3">
              <a:spcBef>
                <a:spcPts val="0"/>
              </a:spcBef>
              <a:spcAft>
                <a:spcPts val="0"/>
              </a:spcAft>
              <a:buSzPts val="4200"/>
              <a:buNone/>
              <a:defRPr sz="3150"/>
            </a:lvl4pPr>
            <a:lvl5pPr lvl="4">
              <a:spcBef>
                <a:spcPts val="0"/>
              </a:spcBef>
              <a:spcAft>
                <a:spcPts val="0"/>
              </a:spcAft>
              <a:buSzPts val="4200"/>
              <a:buNone/>
              <a:defRPr sz="3150"/>
            </a:lvl5pPr>
            <a:lvl6pPr lvl="5">
              <a:spcBef>
                <a:spcPts val="0"/>
              </a:spcBef>
              <a:spcAft>
                <a:spcPts val="0"/>
              </a:spcAft>
              <a:buSzPts val="4200"/>
              <a:buNone/>
              <a:defRPr sz="3150"/>
            </a:lvl6pPr>
            <a:lvl7pPr lvl="6">
              <a:spcBef>
                <a:spcPts val="0"/>
              </a:spcBef>
              <a:spcAft>
                <a:spcPts val="0"/>
              </a:spcAft>
              <a:buSzPts val="4200"/>
              <a:buNone/>
              <a:defRPr sz="3150"/>
            </a:lvl7pPr>
            <a:lvl8pPr lvl="7">
              <a:spcBef>
                <a:spcPts val="0"/>
              </a:spcBef>
              <a:spcAft>
                <a:spcPts val="0"/>
              </a:spcAft>
              <a:buSzPts val="4200"/>
              <a:buNone/>
              <a:defRPr sz="3150"/>
            </a:lvl8pPr>
            <a:lvl9pPr lvl="8">
              <a:spcBef>
                <a:spcPts val="0"/>
              </a:spcBef>
              <a:spcAft>
                <a:spcPts val="0"/>
              </a:spcAft>
              <a:buSzPts val="4200"/>
              <a:buNone/>
              <a:defRPr sz="3150"/>
            </a:lvl9pPr>
          </a:lstStyle>
          <a:p>
            <a:r>
              <a:rPr lang="en-US"/>
              <a:t>Click to edit Master title style</a:t>
            </a:r>
            <a:endParaRPr/>
          </a:p>
        </p:txBody>
      </p:sp>
      <p:sp>
        <p:nvSpPr>
          <p:cNvPr id="15" name="Google Shape;15;p2"/>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400"/>
              <a:buNone/>
              <a:defRPr sz="1800"/>
            </a:lvl1pPr>
            <a:lvl2pPr lvl="1">
              <a:lnSpc>
                <a:spcPct val="100000"/>
              </a:lnSpc>
              <a:spcBef>
                <a:spcPts val="0"/>
              </a:spcBef>
              <a:spcAft>
                <a:spcPts val="0"/>
              </a:spcAft>
              <a:buSzPts val="2400"/>
              <a:buNone/>
              <a:defRPr sz="1800"/>
            </a:lvl2pPr>
            <a:lvl3pPr lvl="2">
              <a:lnSpc>
                <a:spcPct val="100000"/>
              </a:lnSpc>
              <a:spcBef>
                <a:spcPts val="0"/>
              </a:spcBef>
              <a:spcAft>
                <a:spcPts val="0"/>
              </a:spcAft>
              <a:buSzPts val="2400"/>
              <a:buNone/>
              <a:defRPr sz="1800"/>
            </a:lvl3pPr>
            <a:lvl4pPr lvl="3">
              <a:lnSpc>
                <a:spcPct val="100000"/>
              </a:lnSpc>
              <a:spcBef>
                <a:spcPts val="0"/>
              </a:spcBef>
              <a:spcAft>
                <a:spcPts val="0"/>
              </a:spcAft>
              <a:buSzPts val="2400"/>
              <a:buNone/>
              <a:defRPr sz="1800"/>
            </a:lvl4pPr>
            <a:lvl5pPr lvl="4">
              <a:lnSpc>
                <a:spcPct val="100000"/>
              </a:lnSpc>
              <a:spcBef>
                <a:spcPts val="0"/>
              </a:spcBef>
              <a:spcAft>
                <a:spcPts val="0"/>
              </a:spcAft>
              <a:buSzPts val="2400"/>
              <a:buNone/>
              <a:defRPr sz="1800"/>
            </a:lvl5pPr>
            <a:lvl6pPr lvl="5">
              <a:lnSpc>
                <a:spcPct val="100000"/>
              </a:lnSpc>
              <a:spcBef>
                <a:spcPts val="0"/>
              </a:spcBef>
              <a:spcAft>
                <a:spcPts val="0"/>
              </a:spcAft>
              <a:buSzPts val="2400"/>
              <a:buNone/>
              <a:defRPr sz="1800"/>
            </a:lvl6pPr>
            <a:lvl7pPr lvl="6">
              <a:lnSpc>
                <a:spcPct val="100000"/>
              </a:lnSpc>
              <a:spcBef>
                <a:spcPts val="0"/>
              </a:spcBef>
              <a:spcAft>
                <a:spcPts val="0"/>
              </a:spcAft>
              <a:buSzPts val="2400"/>
              <a:buNone/>
              <a:defRPr sz="1800"/>
            </a:lvl7pPr>
            <a:lvl8pPr lvl="7">
              <a:lnSpc>
                <a:spcPct val="100000"/>
              </a:lnSpc>
              <a:spcBef>
                <a:spcPts val="0"/>
              </a:spcBef>
              <a:spcAft>
                <a:spcPts val="0"/>
              </a:spcAft>
              <a:buSzPts val="2400"/>
              <a:buNone/>
              <a:defRPr sz="1800"/>
            </a:lvl8pPr>
            <a:lvl9pPr lvl="8">
              <a:lnSpc>
                <a:spcPct val="100000"/>
              </a:lnSpc>
              <a:spcBef>
                <a:spcPts val="0"/>
              </a:spcBef>
              <a:spcAft>
                <a:spcPts val="0"/>
              </a:spcAft>
              <a:buSzPts val="2400"/>
              <a:buNone/>
              <a:defRPr sz="1800"/>
            </a:lvl9pPr>
          </a:lstStyle>
          <a:p>
            <a:r>
              <a:rPr lang="en-US"/>
              <a:t>Click to edit Master subtitle style</a:t>
            </a:r>
            <a:endParaRPr/>
          </a:p>
        </p:txBody>
      </p:sp>
      <p:sp>
        <p:nvSpPr>
          <p:cNvPr id="16" name="Google Shape;16;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pic>
        <p:nvPicPr>
          <p:cNvPr id="7" name="Picture 6" descr="Logo&#10;&#10;Description automatically generated">
            <a:extLst>
              <a:ext uri="{FF2B5EF4-FFF2-40B4-BE49-F238E27FC236}">
                <a16:creationId xmlns:a16="http://schemas.microsoft.com/office/drawing/2014/main" id="{990A7283-AEDE-41B3-8651-611D309FCA7B}"/>
              </a:ext>
            </a:extLst>
          </p:cNvPr>
          <p:cNvPicPr>
            <a:picLocks noChangeAspect="1"/>
          </p:cNvPicPr>
          <p:nvPr/>
        </p:nvPicPr>
        <p:blipFill>
          <a:blip r:embed="rId2"/>
          <a:stretch>
            <a:fillRect/>
          </a:stretch>
        </p:blipFill>
        <p:spPr>
          <a:xfrm>
            <a:off x="141532" y="2893871"/>
            <a:ext cx="1796056" cy="2249629"/>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BE1002EA-891C-41AA-857A-4CC3632BCB46}"/>
              </a:ext>
            </a:extLst>
          </p:cNvPr>
          <p:cNvPicPr>
            <a:picLocks noChangeAspect="1"/>
          </p:cNvPicPr>
          <p:nvPr/>
        </p:nvPicPr>
        <p:blipFill>
          <a:blip r:embed="rId3"/>
          <a:stretch>
            <a:fillRect/>
          </a:stretch>
        </p:blipFill>
        <p:spPr>
          <a:xfrm>
            <a:off x="5057775" y="3163359"/>
            <a:ext cx="3988924" cy="171566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0B2BE-E6A9-4BA0-BEC3-34244917A194}"/>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9C45564-7E69-4758-8D64-DB489B37B833}"/>
              </a:ext>
            </a:extLst>
          </p:cNvPr>
          <p:cNvSpPr>
            <a:spLocks noGrp="1"/>
          </p:cNvSpPr>
          <p:nvPr>
            <p:ph type="sldNum" idx="10"/>
          </p:nvPr>
        </p:nvSpPr>
        <p:spPr/>
        <p:txBody>
          <a:bodyPr/>
          <a:lstStyle/>
          <a:p>
            <a:fld id="{00000000-1234-1234-1234-123412341234}" type="slidenum">
              <a:rPr lang="en" smtClean="0"/>
              <a:pPr/>
              <a:t>‹#›</a:t>
            </a:fld>
            <a:endParaRPr lang="en"/>
          </a:p>
        </p:txBody>
      </p:sp>
      <p:sp>
        <p:nvSpPr>
          <p:cNvPr id="4" name="Google Shape;29;p5">
            <a:extLst>
              <a:ext uri="{FF2B5EF4-FFF2-40B4-BE49-F238E27FC236}">
                <a16:creationId xmlns:a16="http://schemas.microsoft.com/office/drawing/2014/main" id="{056DB8AB-AB94-496C-B3E1-E5A12D694026}"/>
              </a:ext>
            </a:extLst>
          </p:cNvPr>
          <p:cNvSpPr txBox="1">
            <a:spLocks noGrp="1"/>
          </p:cNvSpPr>
          <p:nvPr>
            <p:ph type="body" idx="1"/>
          </p:nvPr>
        </p:nvSpPr>
        <p:spPr>
          <a:xfrm>
            <a:off x="311703" y="1152475"/>
            <a:ext cx="8520597" cy="3416400"/>
          </a:xfrm>
          <a:prstGeom prst="rect">
            <a:avLst/>
          </a:prstGeom>
        </p:spPr>
        <p:txBody>
          <a:bodyPr spcFirstLastPara="1" wrap="square" lIns="91425" tIns="91425" rIns="91425" bIns="91425" anchor="t" anchorCtr="0">
            <a:normAutofit/>
          </a:bodyPr>
          <a:lstStyle>
            <a:lvl1pPr marL="342884" lvl="0" indent="-238113">
              <a:spcBef>
                <a:spcPts val="0"/>
              </a:spcBef>
              <a:spcAft>
                <a:spcPts val="0"/>
              </a:spcAft>
              <a:buSzPts val="1400"/>
              <a:buChar char="●"/>
              <a:defRPr sz="1100">
                <a:latin typeface="Calibri" panose="020F0502020204030204" pitchFamily="34" charset="0"/>
                <a:cs typeface="Calibri" panose="020F0502020204030204" pitchFamily="34" charset="0"/>
              </a:defRPr>
            </a:lvl1pPr>
            <a:lvl2pPr marL="685766" lvl="1" indent="-228588">
              <a:spcBef>
                <a:spcPts val="0"/>
              </a:spcBef>
              <a:spcAft>
                <a:spcPts val="0"/>
              </a:spcAft>
              <a:buSzPts val="1200"/>
              <a:buChar char="○"/>
              <a:defRPr sz="900"/>
            </a:lvl2pPr>
            <a:lvl3pPr marL="1028649" lvl="2" indent="-228588">
              <a:spcBef>
                <a:spcPts val="0"/>
              </a:spcBef>
              <a:spcAft>
                <a:spcPts val="0"/>
              </a:spcAft>
              <a:buSzPts val="1200"/>
              <a:buChar char="■"/>
              <a:defRPr sz="900"/>
            </a:lvl3pPr>
            <a:lvl4pPr marL="1371532" lvl="3" indent="-228588">
              <a:spcBef>
                <a:spcPts val="0"/>
              </a:spcBef>
              <a:spcAft>
                <a:spcPts val="0"/>
              </a:spcAft>
              <a:buSzPts val="1200"/>
              <a:buChar char="●"/>
              <a:defRPr sz="900"/>
            </a:lvl4pPr>
            <a:lvl5pPr marL="1714415" lvl="4" indent="-228588">
              <a:spcBef>
                <a:spcPts val="0"/>
              </a:spcBef>
              <a:spcAft>
                <a:spcPts val="0"/>
              </a:spcAft>
              <a:buSzPts val="1200"/>
              <a:buChar char="○"/>
              <a:defRPr sz="900"/>
            </a:lvl5pPr>
            <a:lvl6pPr marL="2057297" lvl="5" indent="-228588">
              <a:spcBef>
                <a:spcPts val="0"/>
              </a:spcBef>
              <a:spcAft>
                <a:spcPts val="0"/>
              </a:spcAft>
              <a:buSzPts val="1200"/>
              <a:buChar char="■"/>
              <a:defRPr sz="900"/>
            </a:lvl6pPr>
            <a:lvl7pPr marL="2400180" lvl="6" indent="-228588">
              <a:spcBef>
                <a:spcPts val="0"/>
              </a:spcBef>
              <a:spcAft>
                <a:spcPts val="0"/>
              </a:spcAft>
              <a:buSzPts val="1200"/>
              <a:buChar char="●"/>
              <a:defRPr sz="900"/>
            </a:lvl7pPr>
            <a:lvl8pPr marL="2743064" lvl="7" indent="-228588">
              <a:spcBef>
                <a:spcPts val="0"/>
              </a:spcBef>
              <a:spcAft>
                <a:spcPts val="0"/>
              </a:spcAft>
              <a:buSzPts val="1200"/>
              <a:buChar char="○"/>
              <a:defRPr sz="900"/>
            </a:lvl8pPr>
            <a:lvl9pPr marL="3085946" lvl="8" indent="-228588">
              <a:spcBef>
                <a:spcPts val="0"/>
              </a:spcBef>
              <a:spcAft>
                <a:spcPts val="0"/>
              </a:spcAft>
              <a:buSzPts val="1200"/>
              <a:buChar char="■"/>
              <a:defRPr sz="900"/>
            </a:lvl9pPr>
          </a:lstStyle>
          <a:p>
            <a:pPr lvl="0"/>
            <a:r>
              <a:rPr lang="en-US"/>
              <a:t>Click to edit Master text styles</a:t>
            </a:r>
          </a:p>
        </p:txBody>
      </p:sp>
    </p:spTree>
    <p:extLst>
      <p:ext uri="{BB962C8B-B14F-4D97-AF65-F5344CB8AC3E}">
        <p14:creationId xmlns:p14="http://schemas.microsoft.com/office/powerpoint/2010/main" val="1930034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dirty="0"/>
          </a:p>
        </p:txBody>
      </p:sp>
      <p:sp>
        <p:nvSpPr>
          <p:cNvPr id="29" name="Google Shape;29;p5"/>
          <p:cNvSpPr txBox="1">
            <a:spLocks noGrp="1"/>
          </p:cNvSpPr>
          <p:nvPr>
            <p:ph type="body" idx="1"/>
          </p:nvPr>
        </p:nvSpPr>
        <p:spPr>
          <a:xfrm>
            <a:off x="311703" y="1152475"/>
            <a:ext cx="3999900" cy="3416400"/>
          </a:xfrm>
          <a:prstGeom prst="rect">
            <a:avLst/>
          </a:prstGeom>
        </p:spPr>
        <p:txBody>
          <a:bodyPr spcFirstLastPara="1" wrap="square" lIns="91425" tIns="91425" rIns="91425" bIns="91425" anchor="t" anchorCtr="0">
            <a:normAutofit/>
          </a:bodyPr>
          <a:lstStyle>
            <a:lvl1pPr marL="342884" lvl="0" indent="-238113">
              <a:spcBef>
                <a:spcPts val="0"/>
              </a:spcBef>
              <a:spcAft>
                <a:spcPts val="0"/>
              </a:spcAft>
              <a:buSzPts val="1400"/>
              <a:buChar char="●"/>
              <a:defRPr sz="1100">
                <a:latin typeface="Calibri" panose="020F0502020204030204" pitchFamily="34" charset="0"/>
                <a:cs typeface="Calibri" panose="020F0502020204030204" pitchFamily="34" charset="0"/>
              </a:defRPr>
            </a:lvl1pPr>
            <a:lvl2pPr marL="685766" lvl="1" indent="-228588">
              <a:spcBef>
                <a:spcPts val="0"/>
              </a:spcBef>
              <a:spcAft>
                <a:spcPts val="0"/>
              </a:spcAft>
              <a:buSzPts val="1200"/>
              <a:buChar char="○"/>
              <a:defRPr sz="900"/>
            </a:lvl2pPr>
            <a:lvl3pPr marL="1028649" lvl="2" indent="-228588">
              <a:spcBef>
                <a:spcPts val="0"/>
              </a:spcBef>
              <a:spcAft>
                <a:spcPts val="0"/>
              </a:spcAft>
              <a:buSzPts val="1200"/>
              <a:buChar char="■"/>
              <a:defRPr sz="900"/>
            </a:lvl3pPr>
            <a:lvl4pPr marL="1371532" lvl="3" indent="-228588">
              <a:spcBef>
                <a:spcPts val="0"/>
              </a:spcBef>
              <a:spcAft>
                <a:spcPts val="0"/>
              </a:spcAft>
              <a:buSzPts val="1200"/>
              <a:buChar char="●"/>
              <a:defRPr sz="900"/>
            </a:lvl4pPr>
            <a:lvl5pPr marL="1714415" lvl="4" indent="-228588">
              <a:spcBef>
                <a:spcPts val="0"/>
              </a:spcBef>
              <a:spcAft>
                <a:spcPts val="0"/>
              </a:spcAft>
              <a:buSzPts val="1200"/>
              <a:buChar char="○"/>
              <a:defRPr sz="900"/>
            </a:lvl5pPr>
            <a:lvl6pPr marL="2057297" lvl="5" indent="-228588">
              <a:spcBef>
                <a:spcPts val="0"/>
              </a:spcBef>
              <a:spcAft>
                <a:spcPts val="0"/>
              </a:spcAft>
              <a:buSzPts val="1200"/>
              <a:buChar char="■"/>
              <a:defRPr sz="900"/>
            </a:lvl6pPr>
            <a:lvl7pPr marL="2400180" lvl="6" indent="-228588">
              <a:spcBef>
                <a:spcPts val="0"/>
              </a:spcBef>
              <a:spcAft>
                <a:spcPts val="0"/>
              </a:spcAft>
              <a:buSzPts val="1200"/>
              <a:buChar char="●"/>
              <a:defRPr sz="900"/>
            </a:lvl7pPr>
            <a:lvl8pPr marL="2743064" lvl="7" indent="-228588">
              <a:spcBef>
                <a:spcPts val="0"/>
              </a:spcBef>
              <a:spcAft>
                <a:spcPts val="0"/>
              </a:spcAft>
              <a:buSzPts val="1200"/>
              <a:buChar char="○"/>
              <a:defRPr sz="900"/>
            </a:lvl8pPr>
            <a:lvl9pPr marL="3085946" lvl="8" indent="-228588">
              <a:spcBef>
                <a:spcPts val="0"/>
              </a:spcBef>
              <a:spcAft>
                <a:spcPts val="0"/>
              </a:spcAft>
              <a:buSzPts val="1200"/>
              <a:buChar char="■"/>
              <a:defRPr sz="900"/>
            </a:lvl9pPr>
          </a:lstStyle>
          <a:p>
            <a:pPr lvl="0"/>
            <a:r>
              <a:rPr lang="en-US"/>
              <a:t>Click to edit Master text styles</a:t>
            </a:r>
          </a:p>
        </p:txBody>
      </p:sp>
      <p:sp>
        <p:nvSpPr>
          <p:cNvPr id="30" name="Google Shape;30;p5"/>
          <p:cNvSpPr txBox="1">
            <a:spLocks noGrp="1"/>
          </p:cNvSpPr>
          <p:nvPr>
            <p:ph type="body" idx="2"/>
          </p:nvPr>
        </p:nvSpPr>
        <p:spPr>
          <a:xfrm>
            <a:off x="4832403" y="1152475"/>
            <a:ext cx="3999900" cy="3416400"/>
          </a:xfrm>
          <a:prstGeom prst="rect">
            <a:avLst/>
          </a:prstGeom>
        </p:spPr>
        <p:txBody>
          <a:bodyPr spcFirstLastPara="1" wrap="square" lIns="91425" tIns="91425" rIns="91425" bIns="91425" anchor="t" anchorCtr="0">
            <a:normAutofit/>
          </a:bodyPr>
          <a:lstStyle>
            <a:lvl1pPr marL="342884" lvl="0" indent="-238113">
              <a:spcBef>
                <a:spcPts val="0"/>
              </a:spcBef>
              <a:spcAft>
                <a:spcPts val="0"/>
              </a:spcAft>
              <a:buSzPts val="1400"/>
              <a:buChar char="●"/>
              <a:defRPr sz="1050">
                <a:latin typeface="Calibri" panose="020F0502020204030204" pitchFamily="34" charset="0"/>
                <a:cs typeface="Calibri" panose="020F0502020204030204" pitchFamily="34" charset="0"/>
              </a:defRPr>
            </a:lvl1pPr>
            <a:lvl2pPr marL="685766" lvl="1" indent="-228588">
              <a:spcBef>
                <a:spcPts val="0"/>
              </a:spcBef>
              <a:spcAft>
                <a:spcPts val="0"/>
              </a:spcAft>
              <a:buSzPts val="1200"/>
              <a:buChar char="○"/>
              <a:defRPr sz="900"/>
            </a:lvl2pPr>
            <a:lvl3pPr marL="1028649" lvl="2" indent="-228588">
              <a:spcBef>
                <a:spcPts val="0"/>
              </a:spcBef>
              <a:spcAft>
                <a:spcPts val="0"/>
              </a:spcAft>
              <a:buSzPts val="1200"/>
              <a:buChar char="■"/>
              <a:defRPr sz="900"/>
            </a:lvl3pPr>
            <a:lvl4pPr marL="1371532" lvl="3" indent="-228588">
              <a:spcBef>
                <a:spcPts val="0"/>
              </a:spcBef>
              <a:spcAft>
                <a:spcPts val="0"/>
              </a:spcAft>
              <a:buSzPts val="1200"/>
              <a:buChar char="●"/>
              <a:defRPr sz="900"/>
            </a:lvl4pPr>
            <a:lvl5pPr marL="1714415" lvl="4" indent="-228588">
              <a:spcBef>
                <a:spcPts val="0"/>
              </a:spcBef>
              <a:spcAft>
                <a:spcPts val="0"/>
              </a:spcAft>
              <a:buSzPts val="1200"/>
              <a:buChar char="○"/>
              <a:defRPr sz="900"/>
            </a:lvl5pPr>
            <a:lvl6pPr marL="2057297" lvl="5" indent="-228588">
              <a:spcBef>
                <a:spcPts val="0"/>
              </a:spcBef>
              <a:spcAft>
                <a:spcPts val="0"/>
              </a:spcAft>
              <a:buSzPts val="1200"/>
              <a:buChar char="■"/>
              <a:defRPr sz="900"/>
            </a:lvl6pPr>
            <a:lvl7pPr marL="2400180" lvl="6" indent="-228588">
              <a:spcBef>
                <a:spcPts val="0"/>
              </a:spcBef>
              <a:spcAft>
                <a:spcPts val="0"/>
              </a:spcAft>
              <a:buSzPts val="1200"/>
              <a:buChar char="●"/>
              <a:defRPr sz="900"/>
            </a:lvl7pPr>
            <a:lvl8pPr marL="2743064" lvl="7" indent="-228588">
              <a:spcBef>
                <a:spcPts val="0"/>
              </a:spcBef>
              <a:spcAft>
                <a:spcPts val="0"/>
              </a:spcAft>
              <a:buSzPts val="1200"/>
              <a:buChar char="○"/>
              <a:defRPr sz="900"/>
            </a:lvl8pPr>
            <a:lvl9pPr marL="3085946" lvl="8" indent="-228588">
              <a:spcBef>
                <a:spcPts val="0"/>
              </a:spcBef>
              <a:spcAft>
                <a:spcPts val="0"/>
              </a:spcAft>
              <a:buSzPts val="1200"/>
              <a:buChar char="■"/>
              <a:defRPr sz="900"/>
            </a:lvl9pPr>
          </a:lstStyle>
          <a:p>
            <a:pPr lvl="0"/>
            <a:r>
              <a:rPr lang="en-US"/>
              <a:t>Click to edit Master text styles</a:t>
            </a:r>
          </a:p>
        </p:txBody>
      </p:sp>
      <p:sp>
        <p:nvSpPr>
          <p:cNvPr id="31" name="Google Shape;31;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1800"/>
            </a:lvl1pPr>
            <a:lvl2pPr lvl="1">
              <a:spcBef>
                <a:spcPts val="0"/>
              </a:spcBef>
              <a:spcAft>
                <a:spcPts val="0"/>
              </a:spcAft>
              <a:buSzPts val="2400"/>
              <a:buNone/>
              <a:defRPr sz="1800"/>
            </a:lvl2pPr>
            <a:lvl3pPr lvl="2">
              <a:spcBef>
                <a:spcPts val="0"/>
              </a:spcBef>
              <a:spcAft>
                <a:spcPts val="0"/>
              </a:spcAft>
              <a:buSzPts val="2400"/>
              <a:buNone/>
              <a:defRPr sz="1800"/>
            </a:lvl3pPr>
            <a:lvl4pPr lvl="3">
              <a:spcBef>
                <a:spcPts val="0"/>
              </a:spcBef>
              <a:spcAft>
                <a:spcPts val="0"/>
              </a:spcAft>
              <a:buSzPts val="2400"/>
              <a:buNone/>
              <a:defRPr sz="1800"/>
            </a:lvl4pPr>
            <a:lvl5pPr lvl="4">
              <a:spcBef>
                <a:spcPts val="0"/>
              </a:spcBef>
              <a:spcAft>
                <a:spcPts val="0"/>
              </a:spcAft>
              <a:buSzPts val="2400"/>
              <a:buNone/>
              <a:defRPr sz="1800"/>
            </a:lvl5pPr>
            <a:lvl6pPr lvl="5">
              <a:spcBef>
                <a:spcPts val="0"/>
              </a:spcBef>
              <a:spcAft>
                <a:spcPts val="0"/>
              </a:spcAft>
              <a:buSzPts val="2400"/>
              <a:buNone/>
              <a:defRPr sz="1800"/>
            </a:lvl6pPr>
            <a:lvl7pPr lvl="6">
              <a:spcBef>
                <a:spcPts val="0"/>
              </a:spcBef>
              <a:spcAft>
                <a:spcPts val="0"/>
              </a:spcAft>
              <a:buSzPts val="2400"/>
              <a:buNone/>
              <a:defRPr sz="1800"/>
            </a:lvl7pPr>
            <a:lvl8pPr lvl="7">
              <a:spcBef>
                <a:spcPts val="0"/>
              </a:spcBef>
              <a:spcAft>
                <a:spcPts val="0"/>
              </a:spcAft>
              <a:buSzPts val="2400"/>
              <a:buNone/>
              <a:defRPr sz="1800"/>
            </a:lvl8pPr>
            <a:lvl9pPr lvl="8">
              <a:spcBef>
                <a:spcPts val="0"/>
              </a:spcBef>
              <a:spcAft>
                <a:spcPts val="0"/>
              </a:spcAft>
              <a:buSzPts val="2400"/>
              <a:buNone/>
              <a:defRPr sz="1800"/>
            </a:lvl9pPr>
          </a:lstStyle>
          <a:p>
            <a:r>
              <a:rPr lang="en-US"/>
              <a:t>Click to edit Master title style</a:t>
            </a:r>
            <a:endParaRPr/>
          </a:p>
        </p:txBody>
      </p:sp>
      <p:sp>
        <p:nvSpPr>
          <p:cNvPr id="37" name="Google Shape;37;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342884" lvl="0" indent="-228588">
              <a:spcBef>
                <a:spcPts val="0"/>
              </a:spcBef>
              <a:spcAft>
                <a:spcPts val="0"/>
              </a:spcAft>
              <a:buSzPts val="1200"/>
              <a:buChar char="●"/>
              <a:defRPr sz="900"/>
            </a:lvl1pPr>
            <a:lvl2pPr marL="685766" lvl="1" indent="-228588">
              <a:spcBef>
                <a:spcPts val="0"/>
              </a:spcBef>
              <a:spcAft>
                <a:spcPts val="0"/>
              </a:spcAft>
              <a:buSzPts val="1200"/>
              <a:buChar char="○"/>
              <a:defRPr sz="900"/>
            </a:lvl2pPr>
            <a:lvl3pPr marL="1028649" lvl="2" indent="-228588">
              <a:spcBef>
                <a:spcPts val="0"/>
              </a:spcBef>
              <a:spcAft>
                <a:spcPts val="0"/>
              </a:spcAft>
              <a:buSzPts val="1200"/>
              <a:buChar char="■"/>
              <a:defRPr sz="900"/>
            </a:lvl3pPr>
            <a:lvl4pPr marL="1371532" lvl="3" indent="-228588">
              <a:spcBef>
                <a:spcPts val="0"/>
              </a:spcBef>
              <a:spcAft>
                <a:spcPts val="0"/>
              </a:spcAft>
              <a:buSzPts val="1200"/>
              <a:buChar char="●"/>
              <a:defRPr sz="900"/>
            </a:lvl4pPr>
            <a:lvl5pPr marL="1714415" lvl="4" indent="-228588">
              <a:spcBef>
                <a:spcPts val="0"/>
              </a:spcBef>
              <a:spcAft>
                <a:spcPts val="0"/>
              </a:spcAft>
              <a:buSzPts val="1200"/>
              <a:buChar char="○"/>
              <a:defRPr sz="900"/>
            </a:lvl5pPr>
            <a:lvl6pPr marL="2057297" lvl="5" indent="-228588">
              <a:spcBef>
                <a:spcPts val="0"/>
              </a:spcBef>
              <a:spcAft>
                <a:spcPts val="0"/>
              </a:spcAft>
              <a:buSzPts val="1200"/>
              <a:buChar char="■"/>
              <a:defRPr sz="900"/>
            </a:lvl6pPr>
            <a:lvl7pPr marL="2400180" lvl="6" indent="-228588">
              <a:spcBef>
                <a:spcPts val="0"/>
              </a:spcBef>
              <a:spcAft>
                <a:spcPts val="0"/>
              </a:spcAft>
              <a:buSzPts val="1200"/>
              <a:buChar char="●"/>
              <a:defRPr sz="900"/>
            </a:lvl7pPr>
            <a:lvl8pPr marL="2743064" lvl="7" indent="-228588">
              <a:spcBef>
                <a:spcPts val="0"/>
              </a:spcBef>
              <a:spcAft>
                <a:spcPts val="0"/>
              </a:spcAft>
              <a:buSzPts val="1200"/>
              <a:buChar char="○"/>
              <a:defRPr sz="900"/>
            </a:lvl8pPr>
            <a:lvl9pPr marL="3085946" lvl="8" indent="-228588">
              <a:spcBef>
                <a:spcPts val="0"/>
              </a:spcBef>
              <a:spcAft>
                <a:spcPts val="0"/>
              </a:spcAft>
              <a:buSzPts val="1200"/>
              <a:buChar char="■"/>
              <a:defRPr sz="900"/>
            </a:lvl9pPr>
          </a:lstStyle>
          <a:p>
            <a:pPr lvl="0"/>
            <a:r>
              <a:rPr lang="en-US"/>
              <a:t>Click to edit Master text styles</a:t>
            </a:r>
          </a:p>
        </p:txBody>
      </p:sp>
      <p:sp>
        <p:nvSpPr>
          <p:cNvPr id="38" name="Google Shape;38;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4B72B8"/>
        </a:solidFill>
        <a:effectLst/>
      </p:bgPr>
    </p:bg>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1" y="526350"/>
            <a:ext cx="56040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3600">
                <a:solidFill>
                  <a:schemeClr val="lt1"/>
                </a:solidFill>
              </a:defRPr>
            </a:lvl1pPr>
            <a:lvl2pPr lvl="1">
              <a:spcBef>
                <a:spcPts val="0"/>
              </a:spcBef>
              <a:spcAft>
                <a:spcPts val="0"/>
              </a:spcAft>
              <a:buClr>
                <a:schemeClr val="lt1"/>
              </a:buClr>
              <a:buSzPts val="4800"/>
              <a:buNone/>
              <a:defRPr sz="3600">
                <a:solidFill>
                  <a:schemeClr val="lt1"/>
                </a:solidFill>
              </a:defRPr>
            </a:lvl2pPr>
            <a:lvl3pPr lvl="2">
              <a:spcBef>
                <a:spcPts val="0"/>
              </a:spcBef>
              <a:spcAft>
                <a:spcPts val="0"/>
              </a:spcAft>
              <a:buClr>
                <a:schemeClr val="lt1"/>
              </a:buClr>
              <a:buSzPts val="4800"/>
              <a:buNone/>
              <a:defRPr sz="3600">
                <a:solidFill>
                  <a:schemeClr val="lt1"/>
                </a:solidFill>
              </a:defRPr>
            </a:lvl3pPr>
            <a:lvl4pPr lvl="3">
              <a:spcBef>
                <a:spcPts val="0"/>
              </a:spcBef>
              <a:spcAft>
                <a:spcPts val="0"/>
              </a:spcAft>
              <a:buClr>
                <a:schemeClr val="lt1"/>
              </a:buClr>
              <a:buSzPts val="4800"/>
              <a:buNone/>
              <a:defRPr sz="3600">
                <a:solidFill>
                  <a:schemeClr val="lt1"/>
                </a:solidFill>
              </a:defRPr>
            </a:lvl4pPr>
            <a:lvl5pPr lvl="4">
              <a:spcBef>
                <a:spcPts val="0"/>
              </a:spcBef>
              <a:spcAft>
                <a:spcPts val="0"/>
              </a:spcAft>
              <a:buClr>
                <a:schemeClr val="lt1"/>
              </a:buClr>
              <a:buSzPts val="4800"/>
              <a:buNone/>
              <a:defRPr sz="3600">
                <a:solidFill>
                  <a:schemeClr val="lt1"/>
                </a:solidFill>
              </a:defRPr>
            </a:lvl5pPr>
            <a:lvl6pPr lvl="5">
              <a:spcBef>
                <a:spcPts val="0"/>
              </a:spcBef>
              <a:spcAft>
                <a:spcPts val="0"/>
              </a:spcAft>
              <a:buClr>
                <a:schemeClr val="lt1"/>
              </a:buClr>
              <a:buSzPts val="4800"/>
              <a:buNone/>
              <a:defRPr sz="3600">
                <a:solidFill>
                  <a:schemeClr val="lt1"/>
                </a:solidFill>
              </a:defRPr>
            </a:lvl6pPr>
            <a:lvl7pPr lvl="6">
              <a:spcBef>
                <a:spcPts val="0"/>
              </a:spcBef>
              <a:spcAft>
                <a:spcPts val="0"/>
              </a:spcAft>
              <a:buClr>
                <a:schemeClr val="lt1"/>
              </a:buClr>
              <a:buSzPts val="4800"/>
              <a:buNone/>
              <a:defRPr sz="3600">
                <a:solidFill>
                  <a:schemeClr val="lt1"/>
                </a:solidFill>
              </a:defRPr>
            </a:lvl7pPr>
            <a:lvl8pPr lvl="7">
              <a:spcBef>
                <a:spcPts val="0"/>
              </a:spcBef>
              <a:spcAft>
                <a:spcPts val="0"/>
              </a:spcAft>
              <a:buClr>
                <a:schemeClr val="lt1"/>
              </a:buClr>
              <a:buSzPts val="4800"/>
              <a:buNone/>
              <a:defRPr sz="3600">
                <a:solidFill>
                  <a:schemeClr val="lt1"/>
                </a:solidFill>
              </a:defRPr>
            </a:lvl8pPr>
            <a:lvl9pPr lvl="8">
              <a:spcBef>
                <a:spcPts val="0"/>
              </a:spcBef>
              <a:spcAft>
                <a:spcPts val="0"/>
              </a:spcAft>
              <a:buClr>
                <a:schemeClr val="lt1"/>
              </a:buClr>
              <a:buSzPts val="4800"/>
              <a:buNone/>
              <a:defRPr sz="3600">
                <a:solidFill>
                  <a:schemeClr val="lt1"/>
                </a:solidFill>
              </a:defRPr>
            </a:lvl9pPr>
          </a:lstStyle>
          <a:p>
            <a:r>
              <a:rPr lang="en-US"/>
              <a:t>Click to edit Master title style</a:t>
            </a:r>
            <a:endParaRPr/>
          </a:p>
        </p:txBody>
      </p:sp>
      <p:sp>
        <p:nvSpPr>
          <p:cNvPr id="41" name="Google Shape;41;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636803" y="80700"/>
            <a:ext cx="4426500" cy="4982100"/>
          </a:xfrm>
          <a:prstGeom prst="rect">
            <a:avLst/>
          </a:prstGeom>
          <a:solidFill>
            <a:srgbClr val="4B72B8"/>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cxnSp>
        <p:nvCxnSpPr>
          <p:cNvPr id="44" name="Google Shape;44;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5" name="Google Shape;45;p9"/>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2850"/>
            </a:lvl1pPr>
            <a:lvl2pPr lvl="1" algn="ctr">
              <a:spcBef>
                <a:spcPts val="0"/>
              </a:spcBef>
              <a:spcAft>
                <a:spcPts val="0"/>
              </a:spcAft>
              <a:buSzPts val="3800"/>
              <a:buNone/>
              <a:defRPr sz="2850"/>
            </a:lvl2pPr>
            <a:lvl3pPr lvl="2" algn="ctr">
              <a:spcBef>
                <a:spcPts val="0"/>
              </a:spcBef>
              <a:spcAft>
                <a:spcPts val="0"/>
              </a:spcAft>
              <a:buSzPts val="3800"/>
              <a:buNone/>
              <a:defRPr sz="2850"/>
            </a:lvl3pPr>
            <a:lvl4pPr lvl="3" algn="ctr">
              <a:spcBef>
                <a:spcPts val="0"/>
              </a:spcBef>
              <a:spcAft>
                <a:spcPts val="0"/>
              </a:spcAft>
              <a:buSzPts val="3800"/>
              <a:buNone/>
              <a:defRPr sz="2850"/>
            </a:lvl4pPr>
            <a:lvl5pPr lvl="4" algn="ctr">
              <a:spcBef>
                <a:spcPts val="0"/>
              </a:spcBef>
              <a:spcAft>
                <a:spcPts val="0"/>
              </a:spcAft>
              <a:buSzPts val="3800"/>
              <a:buNone/>
              <a:defRPr sz="2850"/>
            </a:lvl5pPr>
            <a:lvl6pPr lvl="5" algn="ctr">
              <a:spcBef>
                <a:spcPts val="0"/>
              </a:spcBef>
              <a:spcAft>
                <a:spcPts val="0"/>
              </a:spcAft>
              <a:buSzPts val="3800"/>
              <a:buNone/>
              <a:defRPr sz="2850"/>
            </a:lvl6pPr>
            <a:lvl7pPr lvl="6" algn="ctr">
              <a:spcBef>
                <a:spcPts val="0"/>
              </a:spcBef>
              <a:spcAft>
                <a:spcPts val="0"/>
              </a:spcAft>
              <a:buSzPts val="3800"/>
              <a:buNone/>
              <a:defRPr sz="2850"/>
            </a:lvl7pPr>
            <a:lvl8pPr lvl="7" algn="ctr">
              <a:spcBef>
                <a:spcPts val="0"/>
              </a:spcBef>
              <a:spcAft>
                <a:spcPts val="0"/>
              </a:spcAft>
              <a:buSzPts val="3800"/>
              <a:buNone/>
              <a:defRPr sz="2850"/>
            </a:lvl8pPr>
            <a:lvl9pPr lvl="8" algn="ctr">
              <a:spcBef>
                <a:spcPts val="0"/>
              </a:spcBef>
              <a:spcAft>
                <a:spcPts val="0"/>
              </a:spcAft>
              <a:buSzPts val="3800"/>
              <a:buNone/>
              <a:defRPr sz="2850"/>
            </a:lvl9pPr>
          </a:lstStyle>
          <a:p>
            <a:r>
              <a:rPr lang="en-US"/>
              <a:t>Click to edit Master title style</a:t>
            </a:r>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1575"/>
            </a:lvl1pPr>
            <a:lvl2pPr lvl="1" algn="ctr">
              <a:lnSpc>
                <a:spcPct val="100000"/>
              </a:lnSpc>
              <a:spcBef>
                <a:spcPts val="0"/>
              </a:spcBef>
              <a:spcAft>
                <a:spcPts val="0"/>
              </a:spcAft>
              <a:buSzPts val="2100"/>
              <a:buNone/>
              <a:defRPr sz="1575"/>
            </a:lvl2pPr>
            <a:lvl3pPr lvl="2" algn="ctr">
              <a:lnSpc>
                <a:spcPct val="100000"/>
              </a:lnSpc>
              <a:spcBef>
                <a:spcPts val="0"/>
              </a:spcBef>
              <a:spcAft>
                <a:spcPts val="0"/>
              </a:spcAft>
              <a:buSzPts val="2100"/>
              <a:buNone/>
              <a:defRPr sz="1575"/>
            </a:lvl3pPr>
            <a:lvl4pPr lvl="3" algn="ctr">
              <a:lnSpc>
                <a:spcPct val="100000"/>
              </a:lnSpc>
              <a:spcBef>
                <a:spcPts val="0"/>
              </a:spcBef>
              <a:spcAft>
                <a:spcPts val="0"/>
              </a:spcAft>
              <a:buSzPts val="2100"/>
              <a:buNone/>
              <a:defRPr sz="1575"/>
            </a:lvl4pPr>
            <a:lvl5pPr lvl="4" algn="ctr">
              <a:lnSpc>
                <a:spcPct val="100000"/>
              </a:lnSpc>
              <a:spcBef>
                <a:spcPts val="0"/>
              </a:spcBef>
              <a:spcAft>
                <a:spcPts val="0"/>
              </a:spcAft>
              <a:buSzPts val="2100"/>
              <a:buNone/>
              <a:defRPr sz="1575"/>
            </a:lvl5pPr>
            <a:lvl6pPr lvl="5" algn="ctr">
              <a:lnSpc>
                <a:spcPct val="100000"/>
              </a:lnSpc>
              <a:spcBef>
                <a:spcPts val="0"/>
              </a:spcBef>
              <a:spcAft>
                <a:spcPts val="0"/>
              </a:spcAft>
              <a:buSzPts val="2100"/>
              <a:buNone/>
              <a:defRPr sz="1575"/>
            </a:lvl6pPr>
            <a:lvl7pPr lvl="6" algn="ctr">
              <a:lnSpc>
                <a:spcPct val="100000"/>
              </a:lnSpc>
              <a:spcBef>
                <a:spcPts val="0"/>
              </a:spcBef>
              <a:spcAft>
                <a:spcPts val="0"/>
              </a:spcAft>
              <a:buSzPts val="2100"/>
              <a:buNone/>
              <a:defRPr sz="1575"/>
            </a:lvl7pPr>
            <a:lvl8pPr lvl="7" algn="ctr">
              <a:lnSpc>
                <a:spcPct val="100000"/>
              </a:lnSpc>
              <a:spcBef>
                <a:spcPts val="0"/>
              </a:spcBef>
              <a:spcAft>
                <a:spcPts val="0"/>
              </a:spcAft>
              <a:buSzPts val="2100"/>
              <a:buNone/>
              <a:defRPr sz="1575"/>
            </a:lvl8pPr>
            <a:lvl9pPr lvl="8" algn="ctr">
              <a:lnSpc>
                <a:spcPct val="100000"/>
              </a:lnSpc>
              <a:spcBef>
                <a:spcPts val="0"/>
              </a:spcBef>
              <a:spcAft>
                <a:spcPts val="0"/>
              </a:spcAft>
              <a:buSzPts val="2100"/>
              <a:buNone/>
              <a:defRPr sz="1575"/>
            </a:lvl9pPr>
          </a:lstStyle>
          <a:p>
            <a:r>
              <a:rPr lang="en-US"/>
              <a:t>Click to edit Master subtitle style</a:t>
            </a:r>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342884" lvl="0" indent="-257162">
              <a:spcBef>
                <a:spcPts val="0"/>
              </a:spcBef>
              <a:spcAft>
                <a:spcPts val="0"/>
              </a:spcAft>
              <a:buClr>
                <a:schemeClr val="lt1"/>
              </a:buClr>
              <a:buSzPts val="1800"/>
              <a:buChar char="●"/>
              <a:defRPr>
                <a:solidFill>
                  <a:schemeClr val="lt1"/>
                </a:solidFill>
              </a:defRPr>
            </a:lvl1pPr>
            <a:lvl2pPr marL="685766" lvl="1" indent="-238113">
              <a:spcBef>
                <a:spcPts val="0"/>
              </a:spcBef>
              <a:spcAft>
                <a:spcPts val="0"/>
              </a:spcAft>
              <a:buClr>
                <a:schemeClr val="lt1"/>
              </a:buClr>
              <a:buSzPts val="1400"/>
              <a:buChar char="○"/>
              <a:defRPr>
                <a:solidFill>
                  <a:schemeClr val="lt1"/>
                </a:solidFill>
              </a:defRPr>
            </a:lvl2pPr>
            <a:lvl3pPr marL="1028649" lvl="2" indent="-238113">
              <a:spcBef>
                <a:spcPts val="0"/>
              </a:spcBef>
              <a:spcAft>
                <a:spcPts val="0"/>
              </a:spcAft>
              <a:buClr>
                <a:schemeClr val="lt1"/>
              </a:buClr>
              <a:buSzPts val="1400"/>
              <a:buChar char="■"/>
              <a:defRPr>
                <a:solidFill>
                  <a:schemeClr val="lt1"/>
                </a:solidFill>
              </a:defRPr>
            </a:lvl3pPr>
            <a:lvl4pPr marL="1371532" lvl="3" indent="-238113">
              <a:spcBef>
                <a:spcPts val="0"/>
              </a:spcBef>
              <a:spcAft>
                <a:spcPts val="0"/>
              </a:spcAft>
              <a:buClr>
                <a:schemeClr val="lt1"/>
              </a:buClr>
              <a:buSzPts val="1400"/>
              <a:buChar char="●"/>
              <a:defRPr>
                <a:solidFill>
                  <a:schemeClr val="lt1"/>
                </a:solidFill>
              </a:defRPr>
            </a:lvl4pPr>
            <a:lvl5pPr marL="1714415" lvl="4" indent="-238113">
              <a:spcBef>
                <a:spcPts val="0"/>
              </a:spcBef>
              <a:spcAft>
                <a:spcPts val="0"/>
              </a:spcAft>
              <a:buClr>
                <a:schemeClr val="lt1"/>
              </a:buClr>
              <a:buSzPts val="1400"/>
              <a:buChar char="○"/>
              <a:defRPr>
                <a:solidFill>
                  <a:schemeClr val="lt1"/>
                </a:solidFill>
              </a:defRPr>
            </a:lvl5pPr>
            <a:lvl6pPr marL="2057297" lvl="5" indent="-238113">
              <a:spcBef>
                <a:spcPts val="0"/>
              </a:spcBef>
              <a:spcAft>
                <a:spcPts val="0"/>
              </a:spcAft>
              <a:buClr>
                <a:schemeClr val="lt1"/>
              </a:buClr>
              <a:buSzPts val="1400"/>
              <a:buChar char="■"/>
              <a:defRPr>
                <a:solidFill>
                  <a:schemeClr val="lt1"/>
                </a:solidFill>
              </a:defRPr>
            </a:lvl6pPr>
            <a:lvl7pPr marL="2400180" lvl="6" indent="-238113">
              <a:spcBef>
                <a:spcPts val="0"/>
              </a:spcBef>
              <a:spcAft>
                <a:spcPts val="0"/>
              </a:spcAft>
              <a:buClr>
                <a:schemeClr val="lt1"/>
              </a:buClr>
              <a:buSzPts val="1400"/>
              <a:buChar char="●"/>
              <a:defRPr>
                <a:solidFill>
                  <a:schemeClr val="lt1"/>
                </a:solidFill>
              </a:defRPr>
            </a:lvl7pPr>
            <a:lvl8pPr marL="2743064" lvl="7" indent="-238113">
              <a:spcBef>
                <a:spcPts val="0"/>
              </a:spcBef>
              <a:spcAft>
                <a:spcPts val="0"/>
              </a:spcAft>
              <a:buClr>
                <a:schemeClr val="lt1"/>
              </a:buClr>
              <a:buSzPts val="1400"/>
              <a:buChar char="○"/>
              <a:defRPr>
                <a:solidFill>
                  <a:schemeClr val="lt1"/>
                </a:solidFill>
              </a:defRPr>
            </a:lvl8pPr>
            <a:lvl9pPr marL="3085946" lvl="8" indent="-238113">
              <a:spcBef>
                <a:spcPts val="0"/>
              </a:spcBef>
              <a:spcAft>
                <a:spcPts val="0"/>
              </a:spcAft>
              <a:buClr>
                <a:schemeClr val="lt1"/>
              </a:buClr>
              <a:buSzPts val="1400"/>
              <a:buChar char="■"/>
              <a:defRPr>
                <a:solidFill>
                  <a:schemeClr val="lt1"/>
                </a:solidFill>
              </a:defRPr>
            </a:lvl9pPr>
          </a:lstStyle>
          <a:p>
            <a:pPr lvl="0"/>
            <a:r>
              <a:rPr lang="en-US"/>
              <a:t>Click to edit Master text styles</a:t>
            </a:r>
          </a:p>
        </p:txBody>
      </p:sp>
      <p:sp>
        <p:nvSpPr>
          <p:cNvPr id="48" name="Google Shape;48;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342884" lvl="0" indent="-171441">
              <a:lnSpc>
                <a:spcPct val="100000"/>
              </a:lnSpc>
              <a:spcBef>
                <a:spcPts val="0"/>
              </a:spcBef>
              <a:spcAft>
                <a:spcPts val="0"/>
              </a:spcAft>
              <a:buSzPts val="2100"/>
              <a:buNone/>
              <a:defRPr sz="1575"/>
            </a:lvl1pPr>
          </a:lstStyle>
          <a:p>
            <a:pPr lvl="0"/>
            <a:r>
              <a:rPr lang="en-US"/>
              <a:t>Click to edit Master text styles</a:t>
            </a:r>
          </a:p>
        </p:txBody>
      </p:sp>
      <p:sp>
        <p:nvSpPr>
          <p:cNvPr id="51" name="Google Shape;51;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80700" y="2651100"/>
            <a:ext cx="8982600" cy="2411700"/>
          </a:xfrm>
          <a:prstGeom prst="rect">
            <a:avLst/>
          </a:prstGeom>
          <a:solidFill>
            <a:srgbClr val="4B72B8"/>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54" name="Google Shape;54;p11"/>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Font typeface="Source Sans Pro"/>
              <a:buNone/>
              <a:defRPr sz="9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9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9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9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9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9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9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9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9000">
                <a:latin typeface="Source Sans Pro"/>
                <a:ea typeface="Source Sans Pro"/>
                <a:cs typeface="Source Sans Pro"/>
                <a:sym typeface="Source Sans Pro"/>
              </a:defRPr>
            </a:lvl9pPr>
          </a:lstStyle>
          <a:p>
            <a:r>
              <a:t>xx%</a:t>
            </a:r>
          </a:p>
        </p:txBody>
      </p:sp>
      <p:sp>
        <p:nvSpPr>
          <p:cNvPr id="55" name="Google Shape;55;p11"/>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normAutofit/>
          </a:bodyPr>
          <a:lstStyle>
            <a:lvl1pPr marL="342884" lvl="0" indent="-257162" algn="ctr">
              <a:spcBef>
                <a:spcPts val="0"/>
              </a:spcBef>
              <a:spcAft>
                <a:spcPts val="0"/>
              </a:spcAft>
              <a:buClr>
                <a:schemeClr val="lt1"/>
              </a:buClr>
              <a:buSzPts val="1800"/>
              <a:buChar char="●"/>
              <a:defRPr>
                <a:solidFill>
                  <a:schemeClr val="lt1"/>
                </a:solidFill>
              </a:defRPr>
            </a:lvl1pPr>
            <a:lvl2pPr marL="685766" lvl="1" indent="-238113" algn="ctr">
              <a:spcBef>
                <a:spcPts val="0"/>
              </a:spcBef>
              <a:spcAft>
                <a:spcPts val="0"/>
              </a:spcAft>
              <a:buClr>
                <a:schemeClr val="lt1"/>
              </a:buClr>
              <a:buSzPts val="1400"/>
              <a:buChar char="○"/>
              <a:defRPr>
                <a:solidFill>
                  <a:schemeClr val="lt1"/>
                </a:solidFill>
              </a:defRPr>
            </a:lvl2pPr>
            <a:lvl3pPr marL="1028649" lvl="2" indent="-238113" algn="ctr">
              <a:spcBef>
                <a:spcPts val="0"/>
              </a:spcBef>
              <a:spcAft>
                <a:spcPts val="0"/>
              </a:spcAft>
              <a:buClr>
                <a:schemeClr val="lt1"/>
              </a:buClr>
              <a:buSzPts val="1400"/>
              <a:buChar char="■"/>
              <a:defRPr>
                <a:solidFill>
                  <a:schemeClr val="lt1"/>
                </a:solidFill>
              </a:defRPr>
            </a:lvl3pPr>
            <a:lvl4pPr marL="1371532" lvl="3" indent="-238113" algn="ctr">
              <a:spcBef>
                <a:spcPts val="0"/>
              </a:spcBef>
              <a:spcAft>
                <a:spcPts val="0"/>
              </a:spcAft>
              <a:buClr>
                <a:schemeClr val="lt1"/>
              </a:buClr>
              <a:buSzPts val="1400"/>
              <a:buChar char="●"/>
              <a:defRPr>
                <a:solidFill>
                  <a:schemeClr val="lt1"/>
                </a:solidFill>
              </a:defRPr>
            </a:lvl4pPr>
            <a:lvl5pPr marL="1714415" lvl="4" indent="-238113" algn="ctr">
              <a:spcBef>
                <a:spcPts val="0"/>
              </a:spcBef>
              <a:spcAft>
                <a:spcPts val="0"/>
              </a:spcAft>
              <a:buClr>
                <a:schemeClr val="lt1"/>
              </a:buClr>
              <a:buSzPts val="1400"/>
              <a:buChar char="○"/>
              <a:defRPr>
                <a:solidFill>
                  <a:schemeClr val="lt1"/>
                </a:solidFill>
              </a:defRPr>
            </a:lvl5pPr>
            <a:lvl6pPr marL="2057297" lvl="5" indent="-238113" algn="ctr">
              <a:spcBef>
                <a:spcPts val="0"/>
              </a:spcBef>
              <a:spcAft>
                <a:spcPts val="0"/>
              </a:spcAft>
              <a:buClr>
                <a:schemeClr val="lt1"/>
              </a:buClr>
              <a:buSzPts val="1400"/>
              <a:buChar char="■"/>
              <a:defRPr>
                <a:solidFill>
                  <a:schemeClr val="lt1"/>
                </a:solidFill>
              </a:defRPr>
            </a:lvl6pPr>
            <a:lvl7pPr marL="2400180" lvl="6" indent="-238113" algn="ctr">
              <a:spcBef>
                <a:spcPts val="0"/>
              </a:spcBef>
              <a:spcAft>
                <a:spcPts val="0"/>
              </a:spcAft>
              <a:buClr>
                <a:schemeClr val="lt1"/>
              </a:buClr>
              <a:buSzPts val="1400"/>
              <a:buChar char="●"/>
              <a:defRPr>
                <a:solidFill>
                  <a:schemeClr val="lt1"/>
                </a:solidFill>
              </a:defRPr>
            </a:lvl7pPr>
            <a:lvl8pPr marL="2743064" lvl="7" indent="-238113" algn="ctr">
              <a:spcBef>
                <a:spcPts val="0"/>
              </a:spcBef>
              <a:spcAft>
                <a:spcPts val="0"/>
              </a:spcAft>
              <a:buClr>
                <a:schemeClr val="lt1"/>
              </a:buClr>
              <a:buSzPts val="1400"/>
              <a:buChar char="○"/>
              <a:defRPr>
                <a:solidFill>
                  <a:schemeClr val="lt1"/>
                </a:solidFill>
              </a:defRPr>
            </a:lvl8pPr>
            <a:lvl9pPr marL="3085946" lvl="8" indent="-238113" algn="ctr">
              <a:spcBef>
                <a:spcPts val="0"/>
              </a:spcBef>
              <a:spcAft>
                <a:spcPts val="0"/>
              </a:spcAft>
              <a:buClr>
                <a:schemeClr val="lt1"/>
              </a:buClr>
              <a:buSzPts val="1400"/>
              <a:buChar char="■"/>
              <a:defRPr>
                <a:solidFill>
                  <a:schemeClr val="lt1"/>
                </a:solidFill>
              </a:defRPr>
            </a:lvl9pPr>
          </a:lstStyle>
          <a:p>
            <a:pPr lvl="0"/>
            <a:r>
              <a:rPr lang="en-US"/>
              <a:t>Click to edit Master text styles</a:t>
            </a:r>
          </a:p>
        </p:txBody>
      </p:sp>
      <p:sp>
        <p:nvSpPr>
          <p:cNvPr id="56" name="Google Shape;56;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Comfortaa"/>
              <a:buNone/>
              <a:defRPr sz="3000" b="1">
                <a:solidFill>
                  <a:schemeClr val="dk2"/>
                </a:solidFill>
                <a:latin typeface="Comfortaa"/>
                <a:ea typeface="Comfortaa"/>
                <a:cs typeface="Comfortaa"/>
                <a:sym typeface="Comfortaa"/>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Source Sans Pro"/>
              <a:buChar char="●"/>
              <a:defRPr sz="1800">
                <a:solidFill>
                  <a:schemeClr val="dk2"/>
                </a:solidFill>
                <a:latin typeface="Source Sans Pro"/>
                <a:ea typeface="Source Sans Pro"/>
                <a:cs typeface="Source Sans Pro"/>
                <a:sym typeface="Source Sans Pro"/>
              </a:defRPr>
            </a:lvl1pPr>
            <a:lvl2pPr marL="914400" lvl="1"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2pPr>
            <a:lvl3pPr marL="1371600" lvl="2"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3pPr>
            <a:lvl4pPr marL="1828800" lvl="3"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4pPr>
            <a:lvl5pPr marL="2286000" lvl="4"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5pPr>
            <a:lvl6pPr marL="2743200" lvl="5"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6pPr>
            <a:lvl7pPr marL="3200400" lvl="6"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7pPr>
            <a:lvl8pPr marL="3657600" lvl="7"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8pPr>
            <a:lvl9pPr marL="4114800" lvl="8"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9pPr>
          </a:lstStyle>
          <a:p>
            <a:endParaRPr dirty="0"/>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750">
                <a:solidFill>
                  <a:schemeClr val="lt2"/>
                </a:solidFill>
                <a:latin typeface="Source Sans Pro"/>
                <a:ea typeface="Source Sans Pro"/>
                <a:cs typeface="Source Sans Pro"/>
                <a:sym typeface="Source Sans Pro"/>
              </a:defRPr>
            </a:lvl1pPr>
            <a:lvl2pPr lvl="1" algn="r">
              <a:buNone/>
              <a:defRPr sz="750">
                <a:solidFill>
                  <a:schemeClr val="lt2"/>
                </a:solidFill>
                <a:latin typeface="Source Sans Pro"/>
                <a:ea typeface="Source Sans Pro"/>
                <a:cs typeface="Source Sans Pro"/>
                <a:sym typeface="Source Sans Pro"/>
              </a:defRPr>
            </a:lvl2pPr>
            <a:lvl3pPr lvl="2" algn="r">
              <a:buNone/>
              <a:defRPr sz="750">
                <a:solidFill>
                  <a:schemeClr val="lt2"/>
                </a:solidFill>
                <a:latin typeface="Source Sans Pro"/>
                <a:ea typeface="Source Sans Pro"/>
                <a:cs typeface="Source Sans Pro"/>
                <a:sym typeface="Source Sans Pro"/>
              </a:defRPr>
            </a:lvl3pPr>
            <a:lvl4pPr lvl="3" algn="r">
              <a:buNone/>
              <a:defRPr sz="750">
                <a:solidFill>
                  <a:schemeClr val="lt2"/>
                </a:solidFill>
                <a:latin typeface="Source Sans Pro"/>
                <a:ea typeface="Source Sans Pro"/>
                <a:cs typeface="Source Sans Pro"/>
                <a:sym typeface="Source Sans Pro"/>
              </a:defRPr>
            </a:lvl4pPr>
            <a:lvl5pPr lvl="4" algn="r">
              <a:buNone/>
              <a:defRPr sz="750">
                <a:solidFill>
                  <a:schemeClr val="lt2"/>
                </a:solidFill>
                <a:latin typeface="Source Sans Pro"/>
                <a:ea typeface="Source Sans Pro"/>
                <a:cs typeface="Source Sans Pro"/>
                <a:sym typeface="Source Sans Pro"/>
              </a:defRPr>
            </a:lvl5pPr>
            <a:lvl6pPr lvl="5" algn="r">
              <a:buNone/>
              <a:defRPr sz="750">
                <a:solidFill>
                  <a:schemeClr val="lt2"/>
                </a:solidFill>
                <a:latin typeface="Source Sans Pro"/>
                <a:ea typeface="Source Sans Pro"/>
                <a:cs typeface="Source Sans Pro"/>
                <a:sym typeface="Source Sans Pro"/>
              </a:defRPr>
            </a:lvl6pPr>
            <a:lvl7pPr lvl="6" algn="r">
              <a:buNone/>
              <a:defRPr sz="750">
                <a:solidFill>
                  <a:schemeClr val="lt2"/>
                </a:solidFill>
                <a:latin typeface="Source Sans Pro"/>
                <a:ea typeface="Source Sans Pro"/>
                <a:cs typeface="Source Sans Pro"/>
                <a:sym typeface="Source Sans Pro"/>
              </a:defRPr>
            </a:lvl7pPr>
            <a:lvl8pPr lvl="7" algn="r">
              <a:buNone/>
              <a:defRPr sz="750">
                <a:solidFill>
                  <a:schemeClr val="lt2"/>
                </a:solidFill>
                <a:latin typeface="Source Sans Pro"/>
                <a:ea typeface="Source Sans Pro"/>
                <a:cs typeface="Source Sans Pro"/>
                <a:sym typeface="Source Sans Pro"/>
              </a:defRPr>
            </a:lvl8pPr>
            <a:lvl9pPr lvl="8" algn="r">
              <a:buNone/>
              <a:defRPr sz="750">
                <a:solidFill>
                  <a:schemeClr val="lt2"/>
                </a:solidFill>
                <a:latin typeface="Source Sans Pro"/>
                <a:ea typeface="Source Sans Pro"/>
                <a:cs typeface="Source Sans Pro"/>
                <a:sym typeface="Source Sans Pro"/>
              </a:defRPr>
            </a:lvl9pPr>
          </a:lstStyle>
          <a:p>
            <a:fld id="{00000000-1234-1234-1234-123412341234}" type="slidenum">
              <a:rPr lang="en" smtClean="0"/>
              <a:pPr/>
              <a:t>‹#›</a:t>
            </a:fld>
            <a:endParaRPr lang="en"/>
          </a:p>
        </p:txBody>
      </p:sp>
      <p:sp>
        <p:nvSpPr>
          <p:cNvPr id="9" name="Google Shape;9;p1"/>
          <p:cNvSpPr txBox="1"/>
          <p:nvPr/>
        </p:nvSpPr>
        <p:spPr>
          <a:xfrm>
            <a:off x="1812000" y="4820366"/>
            <a:ext cx="5520000" cy="276977"/>
          </a:xfrm>
          <a:prstGeom prst="rect">
            <a:avLst/>
          </a:prstGeom>
          <a:noFill/>
          <a:ln>
            <a:noFill/>
          </a:ln>
        </p:spPr>
        <p:txBody>
          <a:bodyPr spcFirstLastPara="1" wrap="square" lIns="68569" tIns="68569" rIns="68569" bIns="68569" anchor="ctr"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NHLBI UG3HL159134, U24HL159132   	NINDS U24NS100659, U24NS100655</a:t>
            </a:r>
            <a:endParaRPr sz="1050"/>
          </a:p>
        </p:txBody>
      </p:sp>
      <p:pic>
        <p:nvPicPr>
          <p:cNvPr id="10" name="Google Shape;10;p1"/>
          <p:cNvPicPr preferRelativeResize="0"/>
          <p:nvPr/>
        </p:nvPicPr>
        <p:blipFill>
          <a:blip r:embed="rId11">
            <a:alphaModFix/>
          </a:blip>
          <a:stretch>
            <a:fillRect/>
          </a:stretch>
        </p:blipFill>
        <p:spPr>
          <a:xfrm>
            <a:off x="69830" y="4231937"/>
            <a:ext cx="758845" cy="891046"/>
          </a:xfrm>
          <a:prstGeom prst="rect">
            <a:avLst/>
          </a:prstGeom>
          <a:noFill/>
          <a:ln>
            <a:noFill/>
          </a:ln>
        </p:spPr>
      </p:pic>
      <p:pic>
        <p:nvPicPr>
          <p:cNvPr id="11" name="Google Shape;11;p1"/>
          <p:cNvPicPr preferRelativeResize="0"/>
          <p:nvPr/>
        </p:nvPicPr>
        <p:blipFill>
          <a:blip r:embed="rId12">
            <a:alphaModFix/>
          </a:blip>
          <a:stretch>
            <a:fillRect/>
          </a:stretch>
        </p:blipFill>
        <p:spPr>
          <a:xfrm>
            <a:off x="7643813" y="4317289"/>
            <a:ext cx="1644191" cy="89104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9" r:id="rId2"/>
    <p:sldLayoutId id="2147483651"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fsilvers@med.umich.edu" TargetMode="External"/><Relationship Id="rId2" Type="http://schemas.openxmlformats.org/officeDocument/2006/relationships/hyperlink" Target="mailto:fmoler@med.umich.ed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siren.network/picecap/toolbo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siren.network/picecap/toolbo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siren.network/picecap/toolbo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DBD4E-B85E-4AEB-8336-9F93EB8846C6}"/>
              </a:ext>
            </a:extLst>
          </p:cNvPr>
          <p:cNvSpPr>
            <a:spLocks noGrp="1"/>
          </p:cNvSpPr>
          <p:nvPr>
            <p:ph type="ctrTitle"/>
          </p:nvPr>
        </p:nvSpPr>
        <p:spPr/>
        <p:txBody>
          <a:bodyPr/>
          <a:lstStyle/>
          <a:p>
            <a:pPr algn="ctr"/>
            <a:r>
              <a:rPr lang="en-US" dirty="0"/>
              <a:t>OUTCOMES TRAINING</a:t>
            </a:r>
          </a:p>
        </p:txBody>
      </p:sp>
      <p:sp>
        <p:nvSpPr>
          <p:cNvPr id="3" name="Subtitle 2">
            <a:extLst>
              <a:ext uri="{FF2B5EF4-FFF2-40B4-BE49-F238E27FC236}">
                <a16:creationId xmlns:a16="http://schemas.microsoft.com/office/drawing/2014/main" id="{96CD8099-BC8D-45C4-BC6E-B37F824F3D78}"/>
              </a:ext>
            </a:extLst>
          </p:cNvPr>
          <p:cNvSpPr>
            <a:spLocks noGrp="1"/>
          </p:cNvSpPr>
          <p:nvPr>
            <p:ph type="subTitle" idx="1"/>
          </p:nvPr>
        </p:nvSpPr>
        <p:spPr/>
        <p:txBody>
          <a:bodyPr/>
          <a:lstStyle/>
          <a:p>
            <a:pPr algn="ctr"/>
            <a:r>
              <a:rPr lang="en-US" dirty="0"/>
              <a:t>The How, When, Where and Why of Outcomes Procedures</a:t>
            </a:r>
          </a:p>
        </p:txBody>
      </p:sp>
    </p:spTree>
    <p:extLst>
      <p:ext uri="{BB962C8B-B14F-4D97-AF65-F5344CB8AC3E}">
        <p14:creationId xmlns:p14="http://schemas.microsoft.com/office/powerpoint/2010/main" val="2912001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FB167-88F4-4A83-895C-1ABDC18D5B69}"/>
              </a:ext>
            </a:extLst>
          </p:cNvPr>
          <p:cNvSpPr>
            <a:spLocks noGrp="1"/>
          </p:cNvSpPr>
          <p:nvPr>
            <p:ph type="title"/>
          </p:nvPr>
        </p:nvSpPr>
        <p:spPr/>
        <p:txBody>
          <a:bodyPr>
            <a:normAutofit fontScale="90000"/>
          </a:bodyPr>
          <a:lstStyle/>
          <a:p>
            <a:r>
              <a:rPr lang="en-US" dirty="0"/>
              <a:t>!!!!!At 2 months and 11 months!!!!!</a:t>
            </a:r>
          </a:p>
        </p:txBody>
      </p:sp>
      <p:sp>
        <p:nvSpPr>
          <p:cNvPr id="3" name="Text Placeholder 2">
            <a:extLst>
              <a:ext uri="{FF2B5EF4-FFF2-40B4-BE49-F238E27FC236}">
                <a16:creationId xmlns:a16="http://schemas.microsoft.com/office/drawing/2014/main" id="{09AB7A0C-E865-40A8-8934-5FAF0D319FC6}"/>
              </a:ext>
            </a:extLst>
          </p:cNvPr>
          <p:cNvSpPr>
            <a:spLocks noGrp="1"/>
          </p:cNvSpPr>
          <p:nvPr>
            <p:ph type="body" idx="1"/>
          </p:nvPr>
        </p:nvSpPr>
        <p:spPr/>
        <p:txBody>
          <a:bodyPr>
            <a:normAutofit lnSpcReduction="10000"/>
          </a:bodyPr>
          <a:lstStyle/>
          <a:p>
            <a:pPr marL="104771" indent="0">
              <a:buNone/>
            </a:pPr>
            <a:r>
              <a:rPr lang="en-US" sz="1600" dirty="0"/>
              <a:t>At </a:t>
            </a:r>
            <a:r>
              <a:rPr lang="en-US" sz="1600" b="1" dirty="0">
                <a:solidFill>
                  <a:srgbClr val="FF0000"/>
                </a:solidFill>
              </a:rPr>
              <a:t>2</a:t>
            </a:r>
            <a:r>
              <a:rPr lang="en-US" sz="1600" dirty="0"/>
              <a:t> months and at </a:t>
            </a:r>
            <a:r>
              <a:rPr lang="en-US" sz="1600" b="1" dirty="0">
                <a:solidFill>
                  <a:srgbClr val="FF0000"/>
                </a:solidFill>
              </a:rPr>
              <a:t>11</a:t>
            </a:r>
            <a:r>
              <a:rPr lang="en-US" sz="1600" dirty="0"/>
              <a:t> months you will reach out to family, update the form if needed, and then load the form/updated form to the secure </a:t>
            </a:r>
            <a:r>
              <a:rPr lang="en-US" sz="1600" dirty="0" err="1"/>
              <a:t>dropbox</a:t>
            </a:r>
            <a:r>
              <a:rPr lang="en-US" sz="1600" dirty="0"/>
              <a:t>.</a:t>
            </a:r>
          </a:p>
          <a:p>
            <a:pPr marL="104771" indent="0">
              <a:buNone/>
            </a:pPr>
            <a:r>
              <a:rPr lang="en-US" dirty="0">
                <a:latin typeface="Source Sans Pro"/>
              </a:rPr>
              <a:t>	</a:t>
            </a:r>
          </a:p>
          <a:p>
            <a:pPr marL="104771" indent="0">
              <a:buNone/>
            </a:pPr>
            <a:r>
              <a:rPr lang="en-US" dirty="0">
                <a:latin typeface="Source Sans Pro"/>
              </a:rPr>
              <a:t>	</a:t>
            </a:r>
            <a:r>
              <a:rPr lang="en-US" sz="1600" dirty="0"/>
              <a:t>For both timepoints you can already schedule the interview if the family is willing. Add 	this information to your contact form. They should expect a call from a 443-923-XXXX </a:t>
            </a:r>
          </a:p>
          <a:p>
            <a:pPr marL="104771" indent="0">
              <a:buNone/>
            </a:pPr>
            <a:r>
              <a:rPr lang="en-US" sz="1600" dirty="0"/>
              <a:t>	number</a:t>
            </a:r>
          </a:p>
          <a:p>
            <a:pPr marL="104771" indent="0">
              <a:buNone/>
            </a:pPr>
            <a:r>
              <a:rPr lang="en-US" sz="1600" dirty="0"/>
              <a:t>	For the 11-month time point, include on the contact form when the neurologic exam is. </a:t>
            </a:r>
          </a:p>
          <a:p>
            <a:pPr marL="104771" indent="0">
              <a:buNone/>
            </a:pPr>
            <a:r>
              <a:rPr lang="en-US" sz="1600" dirty="0"/>
              <a:t>	***** The 12-month VABS MUST be completed before the neurologic exam*****</a:t>
            </a:r>
          </a:p>
          <a:p>
            <a:pPr marL="104771" indent="0">
              <a:buNone/>
            </a:pPr>
            <a:endParaRPr lang="en-US" sz="1600" dirty="0">
              <a:latin typeface="Calibri" panose="020F0502020204030204" pitchFamily="34" charset="0"/>
              <a:cs typeface="Calibri" panose="020F0502020204030204" pitchFamily="34" charset="0"/>
            </a:endParaRPr>
          </a:p>
          <a:p>
            <a:pPr marL="104771" indent="0">
              <a:buNone/>
            </a:pPr>
            <a:r>
              <a:rPr lang="en-US" sz="1600" dirty="0">
                <a:latin typeface="Calibri" panose="020F0502020204030204" pitchFamily="34" charset="0"/>
                <a:cs typeface="Calibri" panose="020F0502020204030204" pitchFamily="34" charset="0"/>
              </a:rPr>
              <a:t>KKI (Beth Slomine and Nisha Amin) will retrieve the Contact form from the Dropbox at those timepoints and use the information to contact the family for the 3-month and 12-month VABS-3 surveys. They may reach out to you if there are questions. Please respond quickly if they do! </a:t>
            </a:r>
          </a:p>
          <a:p>
            <a:endParaRPr lang="en-US" dirty="0"/>
          </a:p>
        </p:txBody>
      </p:sp>
    </p:spTree>
    <p:extLst>
      <p:ext uri="{BB962C8B-B14F-4D97-AF65-F5344CB8AC3E}">
        <p14:creationId xmlns:p14="http://schemas.microsoft.com/office/powerpoint/2010/main" val="1749053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7BB01-77E7-48F0-A67B-618B8581FFEA}"/>
              </a:ext>
            </a:extLst>
          </p:cNvPr>
          <p:cNvSpPr>
            <a:spLocks noGrp="1"/>
          </p:cNvSpPr>
          <p:nvPr>
            <p:ph type="title"/>
          </p:nvPr>
        </p:nvSpPr>
        <p:spPr/>
        <p:txBody>
          <a:bodyPr>
            <a:normAutofit fontScale="90000"/>
          </a:bodyPr>
          <a:lstStyle/>
          <a:p>
            <a:pPr algn="ctr"/>
            <a:r>
              <a:rPr lang="en-US" dirty="0"/>
              <a:t>The 12-month Neurologic exam</a:t>
            </a:r>
          </a:p>
        </p:txBody>
      </p:sp>
      <p:sp>
        <p:nvSpPr>
          <p:cNvPr id="3" name="Text Placeholder 2">
            <a:extLst>
              <a:ext uri="{FF2B5EF4-FFF2-40B4-BE49-F238E27FC236}">
                <a16:creationId xmlns:a16="http://schemas.microsoft.com/office/drawing/2014/main" id="{C24FE98C-BCED-45A2-AC90-2DE6DB679590}"/>
              </a:ext>
            </a:extLst>
          </p:cNvPr>
          <p:cNvSpPr>
            <a:spLocks noGrp="1"/>
          </p:cNvSpPr>
          <p:nvPr>
            <p:ph type="body" idx="1"/>
          </p:nvPr>
        </p:nvSpPr>
        <p:spPr/>
        <p:txBody>
          <a:bodyPr>
            <a:normAutofit/>
          </a:bodyPr>
          <a:lstStyle/>
          <a:p>
            <a:r>
              <a:rPr lang="en-US" sz="1800" dirty="0"/>
              <a:t>The Neurologic Exam Form in </a:t>
            </a:r>
            <a:r>
              <a:rPr lang="en-US" sz="1800" dirty="0" err="1"/>
              <a:t>webDCU</a:t>
            </a:r>
            <a:r>
              <a:rPr lang="en-US" sz="1800" dirty="0"/>
              <a:t> is called the PRCA (Pediatric Resuscitation after Cardiac Arrest) Score.</a:t>
            </a:r>
          </a:p>
          <a:p>
            <a:r>
              <a:rPr lang="en-US" sz="1800" dirty="0"/>
              <a:t>The RC should reach out to the site’s neurologist early to set up the 12-month exam because clinics can fill up way in advance. Get your participant appointment set up early!</a:t>
            </a:r>
          </a:p>
          <a:p>
            <a:r>
              <a:rPr lang="en-US" sz="1800" dirty="0"/>
              <a:t>REMEMBER – the 12-month </a:t>
            </a:r>
            <a:r>
              <a:rPr lang="en-US" sz="1800" dirty="0">
                <a:solidFill>
                  <a:srgbClr val="FF0000"/>
                </a:solidFill>
              </a:rPr>
              <a:t>VABS-3</a:t>
            </a:r>
            <a:r>
              <a:rPr lang="en-US" sz="1800" dirty="0"/>
              <a:t> must be completed </a:t>
            </a:r>
            <a:r>
              <a:rPr lang="en-US" sz="1800" dirty="0">
                <a:solidFill>
                  <a:srgbClr val="FF0000"/>
                </a:solidFill>
              </a:rPr>
              <a:t>BEFORE</a:t>
            </a:r>
            <a:r>
              <a:rPr lang="en-US" sz="1800" dirty="0"/>
              <a:t> the </a:t>
            </a:r>
            <a:r>
              <a:rPr lang="en-US" sz="1800" dirty="0">
                <a:solidFill>
                  <a:srgbClr val="FF0000"/>
                </a:solidFill>
              </a:rPr>
              <a:t>neurologic exam</a:t>
            </a:r>
            <a:r>
              <a:rPr lang="en-US" sz="1800" dirty="0"/>
              <a:t>. </a:t>
            </a:r>
          </a:p>
          <a:p>
            <a:r>
              <a:rPr lang="en-US" sz="1800" dirty="0"/>
              <a:t>WINDOWS: if you look on the Schedule of Assessments, there are windows for the VABS-3 and neurologic exam (+/- 15 days) so plan your VABS-3 date early in the window and the neurologic exam after that. </a:t>
            </a:r>
          </a:p>
        </p:txBody>
      </p:sp>
    </p:spTree>
    <p:extLst>
      <p:ext uri="{BB962C8B-B14F-4D97-AF65-F5344CB8AC3E}">
        <p14:creationId xmlns:p14="http://schemas.microsoft.com/office/powerpoint/2010/main" val="1719249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28F42-44F5-4F28-9416-04BE1B363691}"/>
              </a:ext>
            </a:extLst>
          </p:cNvPr>
          <p:cNvSpPr>
            <a:spLocks noGrp="1"/>
          </p:cNvSpPr>
          <p:nvPr>
            <p:ph type="title"/>
          </p:nvPr>
        </p:nvSpPr>
        <p:spPr/>
        <p:txBody>
          <a:bodyPr>
            <a:normAutofit fontScale="90000"/>
          </a:bodyPr>
          <a:lstStyle/>
          <a:p>
            <a:r>
              <a:rPr lang="en-US" dirty="0"/>
              <a:t>The 12-month Neurologic Exam </a:t>
            </a:r>
            <a:r>
              <a:rPr lang="en-US" dirty="0" err="1"/>
              <a:t>cont</a:t>
            </a:r>
            <a:endParaRPr lang="en-US" dirty="0"/>
          </a:p>
        </p:txBody>
      </p:sp>
      <p:sp>
        <p:nvSpPr>
          <p:cNvPr id="3" name="Text Placeholder 2">
            <a:extLst>
              <a:ext uri="{FF2B5EF4-FFF2-40B4-BE49-F238E27FC236}">
                <a16:creationId xmlns:a16="http://schemas.microsoft.com/office/drawing/2014/main" id="{C18BEB81-E211-497E-93E5-4C08ADB64881}"/>
              </a:ext>
            </a:extLst>
          </p:cNvPr>
          <p:cNvSpPr>
            <a:spLocks noGrp="1"/>
          </p:cNvSpPr>
          <p:nvPr>
            <p:ph type="body" idx="1"/>
          </p:nvPr>
        </p:nvSpPr>
        <p:spPr/>
        <p:txBody>
          <a:bodyPr/>
          <a:lstStyle/>
          <a:p>
            <a:r>
              <a:rPr lang="en-US" sz="1800" dirty="0"/>
              <a:t>There will be a brief orientation in fall for all neurologists doing the 12-month exam </a:t>
            </a:r>
          </a:p>
          <a:p>
            <a:r>
              <a:rPr lang="en-US" sz="1800" dirty="0"/>
              <a:t>If your site has not yet identified a neurologist, please do so and send the contact information to Dr. Frank Moler (</a:t>
            </a:r>
            <a:r>
              <a:rPr lang="en-US" sz="1800" dirty="0">
                <a:hlinkClick r:id="rId2"/>
              </a:rPr>
              <a:t>fmoler@med.umich.edu</a:t>
            </a:r>
            <a:r>
              <a:rPr lang="en-US" sz="1800" dirty="0"/>
              <a:t>) and Dr. Faye Silverstein (</a:t>
            </a:r>
            <a:r>
              <a:rPr lang="en-US" sz="1800" dirty="0">
                <a:hlinkClick r:id="rId3"/>
              </a:rPr>
              <a:t>fsilvers@med.umich.edu</a:t>
            </a:r>
            <a:r>
              <a:rPr lang="en-US" sz="1800" dirty="0"/>
              <a:t>) </a:t>
            </a:r>
          </a:p>
          <a:p>
            <a:r>
              <a:rPr lang="en-US" sz="1800" dirty="0"/>
              <a:t>On the day of the 12-month neurologic exam, print out the PRCA from </a:t>
            </a:r>
            <a:r>
              <a:rPr lang="en-US" sz="1800" dirty="0" err="1"/>
              <a:t>webDCU</a:t>
            </a:r>
            <a:r>
              <a:rPr lang="en-US" sz="1800" dirty="0"/>
              <a:t> and hand it to the neurologist.</a:t>
            </a:r>
          </a:p>
          <a:p>
            <a:r>
              <a:rPr lang="en-US" sz="1800" dirty="0"/>
              <a:t>As soon as you get it back LOOK IT OVER CAREFULLY!  If anything is blank, follow up right away. </a:t>
            </a:r>
          </a:p>
          <a:p>
            <a:r>
              <a:rPr lang="en-US" sz="1800" dirty="0"/>
              <a:t>You will be entering this form into </a:t>
            </a:r>
            <a:r>
              <a:rPr lang="en-US" sz="1800" dirty="0" err="1"/>
              <a:t>webDCU</a:t>
            </a:r>
            <a:r>
              <a:rPr lang="en-US" sz="1800" dirty="0"/>
              <a:t>.</a:t>
            </a:r>
          </a:p>
          <a:p>
            <a:endParaRPr lang="en-US" dirty="0"/>
          </a:p>
        </p:txBody>
      </p:sp>
    </p:spTree>
    <p:extLst>
      <p:ext uri="{BB962C8B-B14F-4D97-AF65-F5344CB8AC3E}">
        <p14:creationId xmlns:p14="http://schemas.microsoft.com/office/powerpoint/2010/main" val="2503067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4A4CD5-19CD-4C44-BA2E-D7C57A9C4A74}"/>
              </a:ext>
            </a:extLst>
          </p:cNvPr>
          <p:cNvSpPr>
            <a:spLocks noGrp="1"/>
          </p:cNvSpPr>
          <p:nvPr>
            <p:ph type="title"/>
          </p:nvPr>
        </p:nvSpPr>
        <p:spPr/>
        <p:txBody>
          <a:bodyPr>
            <a:normAutofit fontScale="90000"/>
          </a:bodyPr>
          <a:lstStyle/>
          <a:p>
            <a:r>
              <a:rPr lang="en-US" dirty="0"/>
              <a:t>(A note about P-ICECAP and days)		</a:t>
            </a:r>
          </a:p>
        </p:txBody>
      </p:sp>
      <p:sp>
        <p:nvSpPr>
          <p:cNvPr id="5" name="Text Placeholder 4">
            <a:extLst>
              <a:ext uri="{FF2B5EF4-FFF2-40B4-BE49-F238E27FC236}">
                <a16:creationId xmlns:a16="http://schemas.microsoft.com/office/drawing/2014/main" id="{DE3D9D1C-FE2D-46CC-B848-DCBF58699491}"/>
              </a:ext>
            </a:extLst>
          </p:cNvPr>
          <p:cNvSpPr>
            <a:spLocks noGrp="1"/>
          </p:cNvSpPr>
          <p:nvPr>
            <p:ph type="body" idx="1"/>
          </p:nvPr>
        </p:nvSpPr>
        <p:spPr/>
        <p:txBody>
          <a:bodyPr>
            <a:normAutofit/>
          </a:bodyPr>
          <a:lstStyle/>
          <a:p>
            <a:pPr marL="104771" indent="0">
              <a:buNone/>
            </a:pPr>
            <a:endParaRPr lang="en-US" sz="1400" dirty="0"/>
          </a:p>
          <a:p>
            <a:pPr marL="104771" indent="0">
              <a:buNone/>
            </a:pPr>
            <a:endParaRPr lang="en-US" sz="1400" dirty="0"/>
          </a:p>
          <a:p>
            <a:pPr rtl="0">
              <a:lnSpc>
                <a:spcPct val="100000"/>
              </a:lnSpc>
              <a:spcBef>
                <a:spcPts val="1200"/>
              </a:spcBef>
              <a:spcAft>
                <a:spcPts val="1200"/>
              </a:spcAft>
            </a:pPr>
            <a:r>
              <a:rPr lang="en-US" sz="1400" b="1" i="0" u="none" strike="noStrike" dirty="0">
                <a:solidFill>
                  <a:srgbClr val="000000"/>
                </a:solidFill>
                <a:effectLst/>
                <a:latin typeface="Times New Roman" panose="02020603050405020304" pitchFamily="18" charset="0"/>
              </a:rPr>
              <a:t> Day 1</a:t>
            </a:r>
            <a:r>
              <a:rPr lang="en-US" sz="1400" b="0" i="0" u="none" strike="noStrike" dirty="0">
                <a:solidFill>
                  <a:srgbClr val="000000"/>
                </a:solidFill>
                <a:effectLst/>
                <a:latin typeface="Times New Roman" panose="02020603050405020304" pitchFamily="18" charset="0"/>
              </a:rPr>
              <a:t> visit is </a:t>
            </a:r>
            <a:r>
              <a:rPr lang="en-US" sz="1400" b="0" i="0" u="sng" strike="noStrike" dirty="0">
                <a:solidFill>
                  <a:srgbClr val="000000"/>
                </a:solidFill>
                <a:effectLst/>
                <a:latin typeface="Times New Roman" panose="02020603050405020304" pitchFamily="18" charset="0"/>
              </a:rPr>
              <a:t>from initiation of temperature control device </a:t>
            </a:r>
            <a:r>
              <a:rPr lang="en-US" sz="1400" b="0" i="0" u="none" strike="noStrike" dirty="0">
                <a:solidFill>
                  <a:srgbClr val="000000"/>
                </a:solidFill>
                <a:effectLst/>
                <a:latin typeface="Times New Roman" panose="02020603050405020304" pitchFamily="18" charset="0"/>
              </a:rPr>
              <a:t>through the end of the calendar day (23:59). (this will be before randomization!)</a:t>
            </a:r>
          </a:p>
          <a:p>
            <a:pPr marL="342884" marR="0" lvl="0" indent="-238113" algn="l" defTabSz="914400" rtl="0" eaLnBrk="1" fontAlgn="auto" latinLnBrk="0" hangingPunct="1">
              <a:lnSpc>
                <a:spcPct val="100000"/>
              </a:lnSpc>
              <a:spcBef>
                <a:spcPts val="1200"/>
              </a:spcBef>
              <a:spcAft>
                <a:spcPts val="1200"/>
              </a:spcAft>
              <a:buClr>
                <a:srgbClr val="000000"/>
              </a:buClr>
              <a:buSzPts val="1400"/>
              <a:buFont typeface="Source Sans Pro"/>
              <a:buChar char="●"/>
              <a:tabLst/>
              <a:defRPr/>
            </a:pPr>
            <a:r>
              <a:rPr lang="en-US" sz="1400" b="0" i="0" u="none" strike="noStrike" dirty="0">
                <a:solidFill>
                  <a:srgbClr val="000000"/>
                </a:solidFill>
                <a:effectLst/>
                <a:latin typeface="Times New Roman" panose="02020603050405020304" pitchFamily="18" charset="0"/>
              </a:rPr>
              <a:t> </a:t>
            </a: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ea typeface="Source Sans Pro"/>
                <a:cs typeface="Calibri" panose="020F0502020204030204" pitchFamily="34" charset="0"/>
                <a:sym typeface="Source Sans Pro"/>
              </a:rPr>
              <a:t> </a:t>
            </a:r>
            <a:r>
              <a:rPr kumimoji="0" lang="en-US" sz="1400" b="1" i="0" u="none" strike="noStrike" kern="0" cap="none" spc="0" normalizeH="0" baseline="0" noProof="0" dirty="0">
                <a:ln>
                  <a:noFill/>
                </a:ln>
                <a:solidFill>
                  <a:srgbClr val="000000"/>
                </a:solidFill>
                <a:effectLst/>
                <a:uLnTx/>
                <a:uFillTx/>
                <a:latin typeface="Times New Roman" panose="02020603050405020304" pitchFamily="18" charset="0"/>
                <a:ea typeface="Source Sans Pro"/>
                <a:cs typeface="Calibri" panose="020F0502020204030204" pitchFamily="34" charset="0"/>
                <a:sym typeface="Source Sans Pro"/>
              </a:rPr>
              <a:t>Day 2</a:t>
            </a: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ea typeface="Source Sans Pro"/>
                <a:cs typeface="Calibri" panose="020F0502020204030204" pitchFamily="34" charset="0"/>
                <a:sym typeface="Source Sans Pro"/>
              </a:rPr>
              <a:t> visit is the next day 00:00 through 23:59.</a:t>
            </a:r>
            <a:endPar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Source Sans Pro"/>
              <a:cs typeface="Calibri" panose="020F0502020204030204" pitchFamily="34" charset="0"/>
              <a:sym typeface="Source Sans Pro"/>
            </a:endParaRPr>
          </a:p>
          <a:p>
            <a:pPr marL="104771" indent="0" rtl="0">
              <a:lnSpc>
                <a:spcPct val="100000"/>
              </a:lnSpc>
              <a:spcBef>
                <a:spcPts val="1200"/>
              </a:spcBef>
              <a:spcAft>
                <a:spcPts val="1200"/>
              </a:spcAft>
              <a:buNone/>
            </a:pPr>
            <a:endParaRPr lang="en-US" b="0" dirty="0">
              <a:effectLst/>
            </a:endParaRPr>
          </a:p>
          <a:p>
            <a:pPr marL="104771" indent="0">
              <a:buNone/>
            </a:pPr>
            <a:endParaRPr lang="en-US" dirty="0"/>
          </a:p>
        </p:txBody>
      </p:sp>
    </p:spTree>
    <p:extLst>
      <p:ext uri="{BB962C8B-B14F-4D97-AF65-F5344CB8AC3E}">
        <p14:creationId xmlns:p14="http://schemas.microsoft.com/office/powerpoint/2010/main" val="1412121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416D13-CD2B-4F0E-BB2B-CDF4A760C1C1}"/>
              </a:ext>
            </a:extLst>
          </p:cNvPr>
          <p:cNvSpPr>
            <a:spLocks noGrp="1"/>
          </p:cNvSpPr>
          <p:nvPr>
            <p:ph type="title"/>
          </p:nvPr>
        </p:nvSpPr>
        <p:spPr/>
        <p:txBody>
          <a:bodyPr wrap="square" anchor="t">
            <a:normAutofit/>
          </a:bodyPr>
          <a:lstStyle/>
          <a:p>
            <a:pPr>
              <a:lnSpc>
                <a:spcPct val="90000"/>
              </a:lnSpc>
            </a:pPr>
            <a:r>
              <a:rPr lang="en-US" dirty="0"/>
              <a:t>What does “P-ICECAP Outcomes” mean? </a:t>
            </a:r>
            <a:endParaRPr lang="en-US"/>
          </a:p>
        </p:txBody>
      </p:sp>
      <p:sp>
        <p:nvSpPr>
          <p:cNvPr id="4" name="Text Placeholder 3">
            <a:extLst>
              <a:ext uri="{FF2B5EF4-FFF2-40B4-BE49-F238E27FC236}">
                <a16:creationId xmlns:a16="http://schemas.microsoft.com/office/drawing/2014/main" id="{D0A10832-0467-4F06-8CA9-85D020BF750C}"/>
              </a:ext>
            </a:extLst>
          </p:cNvPr>
          <p:cNvSpPr>
            <a:spLocks noGrp="1"/>
          </p:cNvSpPr>
          <p:nvPr>
            <p:ph type="body" idx="1"/>
          </p:nvPr>
        </p:nvSpPr>
        <p:spPr/>
        <p:txBody>
          <a:bodyPr wrap="square" anchor="t">
            <a:normAutofit/>
          </a:bodyPr>
          <a:lstStyle/>
          <a:p>
            <a:pPr>
              <a:spcAft>
                <a:spcPts val="600"/>
              </a:spcAft>
            </a:pPr>
            <a:r>
              <a:rPr lang="en-US" sz="3600" dirty="0"/>
              <a:t>Information at Baseline</a:t>
            </a:r>
          </a:p>
          <a:p>
            <a:pPr>
              <a:spcAft>
                <a:spcPts val="600"/>
              </a:spcAft>
            </a:pPr>
            <a:r>
              <a:rPr lang="en-US" sz="3600" dirty="0"/>
              <a:t>3-Month VABS-3</a:t>
            </a:r>
          </a:p>
          <a:p>
            <a:pPr>
              <a:spcAft>
                <a:spcPts val="600"/>
              </a:spcAft>
            </a:pPr>
            <a:r>
              <a:rPr lang="en-US" sz="3600" dirty="0"/>
              <a:t>12-Month VABS-3</a:t>
            </a:r>
          </a:p>
          <a:p>
            <a:pPr>
              <a:spcAft>
                <a:spcPts val="600"/>
              </a:spcAft>
            </a:pPr>
            <a:r>
              <a:rPr lang="en-US" sz="3600" dirty="0"/>
              <a:t>12-Month Neurologic exam</a:t>
            </a:r>
          </a:p>
        </p:txBody>
      </p:sp>
    </p:spTree>
    <p:extLst>
      <p:ext uri="{BB962C8B-B14F-4D97-AF65-F5344CB8AC3E}">
        <p14:creationId xmlns:p14="http://schemas.microsoft.com/office/powerpoint/2010/main" val="3137411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65CF6-66CC-4C4A-B76E-0CEB225B10B7}"/>
              </a:ext>
            </a:extLst>
          </p:cNvPr>
          <p:cNvSpPr>
            <a:spLocks noGrp="1"/>
          </p:cNvSpPr>
          <p:nvPr>
            <p:ph type="title"/>
          </p:nvPr>
        </p:nvSpPr>
        <p:spPr/>
        <p:txBody>
          <a:bodyPr>
            <a:normAutofit fontScale="90000"/>
          </a:bodyPr>
          <a:lstStyle/>
          <a:p>
            <a:pPr algn="ctr"/>
            <a:r>
              <a:rPr lang="en-US" dirty="0"/>
              <a:t>Information at Baseline</a:t>
            </a:r>
          </a:p>
        </p:txBody>
      </p:sp>
      <p:sp>
        <p:nvSpPr>
          <p:cNvPr id="3" name="Text Placeholder 2">
            <a:extLst>
              <a:ext uri="{FF2B5EF4-FFF2-40B4-BE49-F238E27FC236}">
                <a16:creationId xmlns:a16="http://schemas.microsoft.com/office/drawing/2014/main" id="{57297CE5-5452-4FFE-AE37-2A935689544D}"/>
              </a:ext>
            </a:extLst>
          </p:cNvPr>
          <p:cNvSpPr>
            <a:spLocks noGrp="1"/>
          </p:cNvSpPr>
          <p:nvPr>
            <p:ph type="body" idx="1"/>
          </p:nvPr>
        </p:nvSpPr>
        <p:spPr/>
        <p:txBody>
          <a:bodyPr>
            <a:normAutofit/>
          </a:bodyPr>
          <a:lstStyle/>
          <a:p>
            <a:pPr marL="561971" indent="-457200">
              <a:buFont typeface="+mj-lt"/>
              <a:buAutoNum type="arabicPeriod"/>
            </a:pPr>
            <a:r>
              <a:rPr lang="en-US" sz="2400" dirty="0"/>
              <a:t>POPC and PCPC – Pediatric Overall Performance Category and Pediatric Cerebral Performance Category</a:t>
            </a:r>
          </a:p>
          <a:p>
            <a:pPr marL="561971" indent="-457200">
              <a:buFont typeface="+mj-lt"/>
              <a:buAutoNum type="arabicPeriod"/>
            </a:pPr>
            <a:r>
              <a:rPr lang="en-US" sz="2400" dirty="0"/>
              <a:t>Family and Household Information</a:t>
            </a:r>
          </a:p>
          <a:p>
            <a:pPr marL="561971" indent="-457200">
              <a:buFont typeface="+mj-lt"/>
              <a:buAutoNum type="arabicPeriod"/>
            </a:pPr>
            <a:r>
              <a:rPr lang="en-US" sz="2400" dirty="0"/>
              <a:t>Peds QL – Pediatric Quality of Life Survey</a:t>
            </a:r>
          </a:p>
          <a:p>
            <a:pPr marL="561971" indent="-457200">
              <a:buFont typeface="+mj-lt"/>
              <a:buAutoNum type="arabicPeriod"/>
            </a:pPr>
            <a:r>
              <a:rPr lang="en-US" sz="2400" dirty="0"/>
              <a:t>Baseline Contact Form</a:t>
            </a:r>
          </a:p>
          <a:p>
            <a:pPr marL="104771" indent="0" algn="ctr">
              <a:buNone/>
            </a:pPr>
            <a:r>
              <a:rPr lang="en-US" sz="2400" dirty="0">
                <a:solidFill>
                  <a:srgbClr val="FF0000"/>
                </a:solidFill>
              </a:rPr>
              <a:t>Within 48 hours</a:t>
            </a:r>
          </a:p>
        </p:txBody>
      </p:sp>
    </p:spTree>
    <p:extLst>
      <p:ext uri="{BB962C8B-B14F-4D97-AF65-F5344CB8AC3E}">
        <p14:creationId xmlns:p14="http://schemas.microsoft.com/office/powerpoint/2010/main" val="251164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al user interface, table&#10;&#10;Description automatically generated">
            <a:extLst>
              <a:ext uri="{FF2B5EF4-FFF2-40B4-BE49-F238E27FC236}">
                <a16:creationId xmlns:a16="http://schemas.microsoft.com/office/drawing/2014/main" id="{D927B456-5BC2-42E3-9698-449CDE9EB1D7}"/>
              </a:ext>
            </a:extLst>
          </p:cNvPr>
          <p:cNvPicPr>
            <a:picLocks noChangeAspect="1"/>
          </p:cNvPicPr>
          <p:nvPr/>
        </p:nvPicPr>
        <p:blipFill>
          <a:blip r:embed="rId2"/>
          <a:stretch>
            <a:fillRect/>
          </a:stretch>
        </p:blipFill>
        <p:spPr>
          <a:xfrm>
            <a:off x="2733580" y="594733"/>
            <a:ext cx="3676839" cy="3598126"/>
          </a:xfrm>
          <a:prstGeom prst="rect">
            <a:avLst/>
          </a:prstGeom>
        </p:spPr>
      </p:pic>
    </p:spTree>
    <p:extLst>
      <p:ext uri="{BB962C8B-B14F-4D97-AF65-F5344CB8AC3E}">
        <p14:creationId xmlns:p14="http://schemas.microsoft.com/office/powerpoint/2010/main" val="472222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56C51-32B7-4132-A884-AF62B60970A9}"/>
              </a:ext>
            </a:extLst>
          </p:cNvPr>
          <p:cNvSpPr>
            <a:spLocks noGrp="1"/>
          </p:cNvSpPr>
          <p:nvPr>
            <p:ph type="title"/>
          </p:nvPr>
        </p:nvSpPr>
        <p:spPr/>
        <p:txBody>
          <a:bodyPr>
            <a:normAutofit fontScale="90000"/>
          </a:bodyPr>
          <a:lstStyle/>
          <a:p>
            <a:pPr algn="ctr"/>
            <a:r>
              <a:rPr lang="en-US" dirty="0"/>
              <a:t>POPC and PCPC (baseline and 30 day/DC)</a:t>
            </a:r>
          </a:p>
        </p:txBody>
      </p:sp>
      <p:sp>
        <p:nvSpPr>
          <p:cNvPr id="3" name="Text Placeholder 2">
            <a:extLst>
              <a:ext uri="{FF2B5EF4-FFF2-40B4-BE49-F238E27FC236}">
                <a16:creationId xmlns:a16="http://schemas.microsoft.com/office/drawing/2014/main" id="{C912B37C-6AE1-4656-BDBF-BC7FCD2CD774}"/>
              </a:ext>
            </a:extLst>
          </p:cNvPr>
          <p:cNvSpPr>
            <a:spLocks noGrp="1"/>
          </p:cNvSpPr>
          <p:nvPr>
            <p:ph type="body" idx="1"/>
          </p:nvPr>
        </p:nvSpPr>
        <p:spPr/>
        <p:txBody>
          <a:bodyPr>
            <a:normAutofit fontScale="70000" lnSpcReduction="20000"/>
          </a:bodyPr>
          <a:lstStyle/>
          <a:p>
            <a:pPr marL="0" marR="0" indent="0">
              <a:lnSpc>
                <a:spcPct val="107000"/>
              </a:lnSpc>
              <a:spcBef>
                <a:spcPts val="0"/>
              </a:spcBef>
              <a:spcAft>
                <a:spcPts val="0"/>
              </a:spcAft>
              <a:buNone/>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Decision Tree for Determining Level of Impairment on Both the PCPC and POPC:</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Normal/Good = </a:t>
            </a:r>
            <a:r>
              <a:rPr lang="en-US" sz="1800" dirty="0">
                <a:effectLst/>
                <a:latin typeface="Calibri" panose="020F0502020204030204" pitchFamily="34" charset="0"/>
                <a:ea typeface="Calibri" panose="020F0502020204030204" pitchFamily="34" charset="0"/>
                <a:cs typeface="Times New Roman" panose="02020603050405020304" pitchFamily="18" charset="0"/>
              </a:rPr>
              <a:t>If the child has no disability or medical conditions, and is functioning appropriately, the child should be classified as “Normal” on the PCPC and “Good” on the POPC.</a:t>
            </a:r>
          </a:p>
          <a:p>
            <a:pPr marL="0" indent="0">
              <a:lnSpc>
                <a:spcPct val="107000"/>
              </a:lnSpc>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Mild Disability = </a:t>
            </a:r>
            <a:r>
              <a:rPr lang="en-US" sz="1800" dirty="0">
                <a:effectLst/>
                <a:latin typeface="Calibri" panose="020F0502020204030204" pitchFamily="34" charset="0"/>
                <a:ea typeface="Calibri" panose="020F0502020204030204" pitchFamily="34" charset="0"/>
                <a:cs typeface="Times New Roman" panose="02020603050405020304" pitchFamily="18" charset="0"/>
              </a:rPr>
              <a:t>If the child has minor delays or functional impairments and most skills are within age-appropriate limits, or the child has well-controlled medical conditions, the child should be classified as “Mild Disability”.</a:t>
            </a:r>
          </a:p>
          <a:p>
            <a:pPr marL="0" indent="0">
              <a:lnSpc>
                <a:spcPct val="107000"/>
              </a:lnSpc>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Moderate Disability </a:t>
            </a:r>
            <a:r>
              <a:rPr lang="en-US" sz="1800" dirty="0">
                <a:effectLst/>
                <a:latin typeface="Calibri" panose="020F0502020204030204" pitchFamily="34" charset="0"/>
                <a:ea typeface="Calibri" panose="020F0502020204030204" pitchFamily="34" charset="0"/>
                <a:cs typeface="Times New Roman" panose="02020603050405020304" pitchFamily="18" charset="0"/>
              </a:rPr>
              <a:t>= If the child is significantly delayed or functionally impaired in most areas and demonstrates some level of independence in activities of daily living, the child should be classified as “Moderate Disability”. </a:t>
            </a:r>
          </a:p>
          <a:p>
            <a:pPr marL="0" indent="0">
              <a:lnSpc>
                <a:spcPct val="107000"/>
              </a:lnSpc>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Severe Disability = </a:t>
            </a:r>
            <a:r>
              <a:rPr lang="en-US" sz="1800" dirty="0">
                <a:effectLst/>
                <a:latin typeface="Calibri" panose="020F0502020204030204" pitchFamily="34" charset="0"/>
                <a:ea typeface="Calibri" panose="020F0502020204030204" pitchFamily="34" charset="0"/>
                <a:cs typeface="Times New Roman" panose="02020603050405020304" pitchFamily="18" charset="0"/>
              </a:rPr>
              <a:t>If the child is responsive to the environment but dependent on others for daily support because of impaired brain functioning or other medical conditions (excluding age), the child is classified as “Severe Disability”. </a:t>
            </a:r>
          </a:p>
          <a:p>
            <a:pPr marL="0" indent="0">
              <a:lnSpc>
                <a:spcPct val="107000"/>
              </a:lnSpc>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Coma/Vegetative State = </a:t>
            </a:r>
            <a:r>
              <a:rPr lang="en-US" sz="1800" dirty="0">
                <a:effectLst/>
                <a:latin typeface="Calibri" panose="020F0502020204030204" pitchFamily="34" charset="0"/>
                <a:ea typeface="Calibri" panose="020F0502020204030204" pitchFamily="34" charset="0"/>
                <a:cs typeface="Times New Roman" panose="02020603050405020304" pitchFamily="18" charset="0"/>
              </a:rPr>
              <a:t>If the child has any degree of coma, is unaware and unresponsive, even if awake in appearance, without interaction with environment, the child is classified as “Coma/Vegetative State”.</a:t>
            </a:r>
          </a:p>
          <a:p>
            <a:endParaRPr lang="en-US" dirty="0"/>
          </a:p>
        </p:txBody>
      </p:sp>
    </p:spTree>
    <p:extLst>
      <p:ext uri="{BB962C8B-B14F-4D97-AF65-F5344CB8AC3E}">
        <p14:creationId xmlns:p14="http://schemas.microsoft.com/office/powerpoint/2010/main" val="1702297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C43A6-7357-4C23-89F0-D23BD1193E15}"/>
              </a:ext>
            </a:extLst>
          </p:cNvPr>
          <p:cNvSpPr>
            <a:spLocks noGrp="1"/>
          </p:cNvSpPr>
          <p:nvPr>
            <p:ph type="title"/>
          </p:nvPr>
        </p:nvSpPr>
        <p:spPr/>
        <p:txBody>
          <a:bodyPr>
            <a:noAutofit/>
          </a:bodyPr>
          <a:lstStyle/>
          <a:p>
            <a:pPr algn="ctr"/>
            <a:r>
              <a:rPr lang="en-US" sz="2000" dirty="0"/>
              <a:t>How to gather information for Baseline POPC &amp; PCPC</a:t>
            </a:r>
          </a:p>
        </p:txBody>
      </p:sp>
      <p:sp>
        <p:nvSpPr>
          <p:cNvPr id="3" name="Text Placeholder 2">
            <a:extLst>
              <a:ext uri="{FF2B5EF4-FFF2-40B4-BE49-F238E27FC236}">
                <a16:creationId xmlns:a16="http://schemas.microsoft.com/office/drawing/2014/main" id="{911A08C0-0E2A-49F6-8D7E-7A21A268B3E2}"/>
              </a:ext>
            </a:extLst>
          </p:cNvPr>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i="1" u="sng" dirty="0">
                <a:effectLst/>
                <a:latin typeface="Calibri" panose="020F0502020204030204" pitchFamily="34" charset="0"/>
                <a:ea typeface="Calibri" panose="020F0502020204030204" pitchFamily="34" charset="0"/>
                <a:cs typeface="Times New Roman" panose="02020603050405020304" pitchFamily="18" charset="0"/>
              </a:rPr>
              <a:t>Review the medical record</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for the pre-CA level of impairment, medical conditions, AND etiology of the delays of functional impairments. (baseline: well-child visits)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Calibri" panose="020F0502020204030204" pitchFamily="34" charset="0"/>
                <a:cs typeface="Times New Roman" panose="02020603050405020304" pitchFamily="18" charset="0"/>
              </a:rPr>
              <a:t>If you cannot find information in the record, please </a:t>
            </a:r>
            <a:r>
              <a:rPr lang="en-US" sz="1800" i="1" u="sng" dirty="0">
                <a:effectLst/>
                <a:latin typeface="Calibri" panose="020F0502020204030204" pitchFamily="34" charset="0"/>
                <a:ea typeface="Calibri" panose="020F0502020204030204" pitchFamily="34" charset="0"/>
                <a:cs typeface="Times New Roman" panose="02020603050405020304" pitchFamily="18" charset="0"/>
              </a:rPr>
              <a:t>ask the caregiver</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about any medical diagnoses or conditions the child had </a:t>
            </a:r>
            <a:r>
              <a:rPr lang="en-US" sz="1800" i="1" u="sng" dirty="0">
                <a:effectLst/>
                <a:latin typeface="Calibri" panose="020F0502020204030204" pitchFamily="34" charset="0"/>
                <a:ea typeface="Calibri" panose="020F0502020204030204" pitchFamily="34" charset="0"/>
                <a:cs typeface="Times New Roman" panose="02020603050405020304" pitchFamily="18" charset="0"/>
              </a:rPr>
              <a:t>prior to</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the cardiac arrest.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Calibri" panose="020F0502020204030204" pitchFamily="34" charset="0"/>
                <a:cs typeface="Times New Roman" panose="02020603050405020304" pitchFamily="18" charset="0"/>
              </a:rPr>
              <a:t>For all identified diagnoses or conditions, please ask whether the diagnosis/condition limited the child’s functioning (prior to the cardiac arrest) in any way.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98239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91842-C5EE-47CD-A673-D069324613E5}"/>
              </a:ext>
            </a:extLst>
          </p:cNvPr>
          <p:cNvSpPr>
            <a:spLocks noGrp="1"/>
          </p:cNvSpPr>
          <p:nvPr>
            <p:ph type="title"/>
          </p:nvPr>
        </p:nvSpPr>
        <p:spPr/>
        <p:txBody>
          <a:bodyPr>
            <a:normAutofit fontScale="90000"/>
          </a:bodyPr>
          <a:lstStyle/>
          <a:p>
            <a:pPr algn="ctr"/>
            <a:r>
              <a:rPr lang="en-US" dirty="0"/>
              <a:t>Family and Household Information</a:t>
            </a:r>
          </a:p>
        </p:txBody>
      </p:sp>
      <p:sp>
        <p:nvSpPr>
          <p:cNvPr id="3" name="Text Placeholder 2">
            <a:extLst>
              <a:ext uri="{FF2B5EF4-FFF2-40B4-BE49-F238E27FC236}">
                <a16:creationId xmlns:a16="http://schemas.microsoft.com/office/drawing/2014/main" id="{0F94EB35-EB7A-43FC-8489-8939244DA74C}"/>
              </a:ext>
            </a:extLst>
          </p:cNvPr>
          <p:cNvSpPr>
            <a:spLocks noGrp="1"/>
          </p:cNvSpPr>
          <p:nvPr>
            <p:ph type="body" idx="1"/>
          </p:nvPr>
        </p:nvSpPr>
        <p:spPr/>
        <p:txBody>
          <a:bodyPr>
            <a:normAutofit/>
          </a:bodyPr>
          <a:lstStyle/>
          <a:p>
            <a:r>
              <a:rPr lang="en-US" sz="2400" dirty="0"/>
              <a:t>This is a simple one-page form that you can hand the caregiver to complete. </a:t>
            </a:r>
          </a:p>
          <a:p>
            <a:r>
              <a:rPr lang="en-US" sz="2400" dirty="0"/>
              <a:t>The family may be so distressed that you may need to do this interview-style.</a:t>
            </a:r>
          </a:p>
          <a:p>
            <a:r>
              <a:rPr lang="en-US" sz="2400" dirty="0"/>
              <a:t>We don’t recommend leaving it with the family to complete at their convenience– you’ll probably never see it again. </a:t>
            </a:r>
          </a:p>
          <a:p>
            <a:pPr marL="104771" indent="0">
              <a:buNone/>
            </a:pPr>
            <a:r>
              <a:rPr lang="en-US" sz="2000" dirty="0">
                <a:hlinkClick r:id="rId2"/>
              </a:rPr>
              <a:t>Toolbox | SIREN</a:t>
            </a:r>
            <a:endParaRPr lang="en-US" sz="1200" dirty="0"/>
          </a:p>
          <a:p>
            <a:pPr marL="104771" indent="0">
              <a:buNone/>
            </a:pPr>
            <a:endParaRPr lang="en-US" dirty="0"/>
          </a:p>
        </p:txBody>
      </p:sp>
    </p:spTree>
    <p:extLst>
      <p:ext uri="{BB962C8B-B14F-4D97-AF65-F5344CB8AC3E}">
        <p14:creationId xmlns:p14="http://schemas.microsoft.com/office/powerpoint/2010/main" val="1292608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B0997-9518-4C07-A281-BAC0D0F0BA76}"/>
              </a:ext>
            </a:extLst>
          </p:cNvPr>
          <p:cNvSpPr>
            <a:spLocks noGrp="1"/>
          </p:cNvSpPr>
          <p:nvPr>
            <p:ph type="title"/>
          </p:nvPr>
        </p:nvSpPr>
        <p:spPr/>
        <p:txBody>
          <a:bodyPr>
            <a:normAutofit fontScale="90000"/>
          </a:bodyPr>
          <a:lstStyle/>
          <a:p>
            <a:r>
              <a:rPr lang="en-US" dirty="0"/>
              <a:t>Pediatric Quality of Life Inventory (“Peds QL”)</a:t>
            </a:r>
          </a:p>
        </p:txBody>
      </p:sp>
      <p:sp>
        <p:nvSpPr>
          <p:cNvPr id="3" name="Text Placeholder 2">
            <a:extLst>
              <a:ext uri="{FF2B5EF4-FFF2-40B4-BE49-F238E27FC236}">
                <a16:creationId xmlns:a16="http://schemas.microsoft.com/office/drawing/2014/main" id="{7450D55C-9E4E-49A3-A179-05F8270F5ADD}"/>
              </a:ext>
            </a:extLst>
          </p:cNvPr>
          <p:cNvSpPr>
            <a:spLocks noGrp="1"/>
          </p:cNvSpPr>
          <p:nvPr>
            <p:ph type="body" idx="1"/>
          </p:nvPr>
        </p:nvSpPr>
        <p:spPr/>
        <p:txBody>
          <a:bodyPr/>
          <a:lstStyle/>
          <a:p>
            <a:r>
              <a:rPr lang="en-US" sz="2800" dirty="0"/>
              <a:t>You must pick the correct form for the age of the child.</a:t>
            </a:r>
          </a:p>
          <a:p>
            <a:endParaRPr lang="en-US" sz="2800" dirty="0"/>
          </a:p>
          <a:p>
            <a:r>
              <a:rPr lang="en-US" sz="2800" dirty="0"/>
              <a:t>These forms are in the P-ICECAP Website Toolbox</a:t>
            </a:r>
          </a:p>
          <a:p>
            <a:pPr marL="104771" indent="0">
              <a:buNone/>
            </a:pPr>
            <a:endParaRPr lang="en-US" sz="2800" dirty="0"/>
          </a:p>
          <a:p>
            <a:pPr marL="104771" indent="0">
              <a:buNone/>
            </a:pPr>
            <a:r>
              <a:rPr lang="en-US" sz="2800" dirty="0">
                <a:hlinkClick r:id="rId2"/>
              </a:rPr>
              <a:t>Toolbox | SIREN</a:t>
            </a:r>
            <a:endParaRPr lang="en-US" sz="2800" dirty="0"/>
          </a:p>
          <a:p>
            <a:pPr marL="104771" indent="0">
              <a:buNone/>
            </a:pPr>
            <a:endParaRPr lang="en-US" dirty="0"/>
          </a:p>
        </p:txBody>
      </p:sp>
    </p:spTree>
    <p:extLst>
      <p:ext uri="{BB962C8B-B14F-4D97-AF65-F5344CB8AC3E}">
        <p14:creationId xmlns:p14="http://schemas.microsoft.com/office/powerpoint/2010/main" val="1092864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D6508-BFA9-4177-9EC9-E5742BF4B423}"/>
              </a:ext>
            </a:extLst>
          </p:cNvPr>
          <p:cNvSpPr>
            <a:spLocks noGrp="1"/>
          </p:cNvSpPr>
          <p:nvPr>
            <p:ph type="title"/>
          </p:nvPr>
        </p:nvSpPr>
        <p:spPr/>
        <p:txBody>
          <a:bodyPr>
            <a:normAutofit fontScale="90000"/>
          </a:bodyPr>
          <a:lstStyle/>
          <a:p>
            <a:pPr algn="ctr"/>
            <a:r>
              <a:rPr lang="en-US" dirty="0"/>
              <a:t>Baseline Contact Form</a:t>
            </a:r>
          </a:p>
        </p:txBody>
      </p:sp>
      <p:sp>
        <p:nvSpPr>
          <p:cNvPr id="3" name="Text Placeholder 2">
            <a:extLst>
              <a:ext uri="{FF2B5EF4-FFF2-40B4-BE49-F238E27FC236}">
                <a16:creationId xmlns:a16="http://schemas.microsoft.com/office/drawing/2014/main" id="{83FA6D6B-9852-4A19-8F5D-610F676D5CE2}"/>
              </a:ext>
            </a:extLst>
          </p:cNvPr>
          <p:cNvSpPr>
            <a:spLocks noGrp="1"/>
          </p:cNvSpPr>
          <p:nvPr>
            <p:ph type="body" idx="1"/>
          </p:nvPr>
        </p:nvSpPr>
        <p:spPr/>
        <p:txBody>
          <a:bodyPr>
            <a:normAutofit/>
          </a:bodyPr>
          <a:lstStyle/>
          <a:p>
            <a:pPr marL="104771" indent="0">
              <a:buNone/>
            </a:pPr>
            <a:r>
              <a:rPr lang="en-US" sz="1800" b="1" dirty="0">
                <a:solidFill>
                  <a:srgbClr val="FF0000"/>
                </a:solidFill>
              </a:rPr>
              <a:t>Collect as much information about contacting the family on this form as you can. </a:t>
            </a:r>
          </a:p>
          <a:p>
            <a:pPr marL="104771" indent="0">
              <a:buNone/>
            </a:pPr>
            <a:endParaRPr lang="en-US" dirty="0"/>
          </a:p>
          <a:p>
            <a:pPr marL="104771" indent="0">
              <a:buNone/>
            </a:pPr>
            <a:r>
              <a:rPr lang="en-US" sz="1600" dirty="0"/>
              <a:t>This is a ‘living document’ for you to keep at your site and share with Kennedy Krieger Institute (KKI) via Dropbox when appropriate.</a:t>
            </a:r>
          </a:p>
          <a:p>
            <a:pPr marL="104771" indent="0">
              <a:buNone/>
            </a:pPr>
            <a:endParaRPr lang="en-US" sz="1600" dirty="0"/>
          </a:p>
          <a:p>
            <a:r>
              <a:rPr lang="en-US" sz="1600" i="1" dirty="0"/>
              <a:t>This form does not get entered into </a:t>
            </a:r>
            <a:r>
              <a:rPr lang="en-US" sz="1600" i="1" dirty="0" err="1"/>
              <a:t>webDCU</a:t>
            </a:r>
            <a:r>
              <a:rPr lang="en-US" sz="1600" i="1" dirty="0"/>
              <a:t> – PHI!</a:t>
            </a:r>
          </a:p>
          <a:p>
            <a:r>
              <a:rPr lang="en-US" sz="1600" i="1" dirty="0"/>
              <a:t>This is why we are using a secure Dropbox. (instructions forthcoming)</a:t>
            </a:r>
            <a:endParaRPr lang="en-US" sz="1600" dirty="0"/>
          </a:p>
          <a:p>
            <a:pPr marL="104771" indent="0">
              <a:buNone/>
            </a:pPr>
            <a:r>
              <a:rPr lang="en-US" sz="1600" dirty="0"/>
              <a:t> </a:t>
            </a:r>
          </a:p>
          <a:p>
            <a:pPr marL="104771" indent="0">
              <a:buNone/>
            </a:pPr>
            <a:r>
              <a:rPr lang="en-US" sz="1600" dirty="0">
                <a:latin typeface="Calibri" panose="020F0502020204030204" pitchFamily="34" charset="0"/>
                <a:cs typeface="Calibri" panose="020F0502020204030204" pitchFamily="34" charset="0"/>
              </a:rPr>
              <a:t>The Contact Form is in the toolbox as well. </a:t>
            </a:r>
            <a:r>
              <a:rPr lang="en-US" sz="1600" dirty="0">
                <a:hlinkClick r:id="rId2"/>
              </a:rPr>
              <a:t>Toolbox | SIREN</a:t>
            </a:r>
            <a:endParaRPr lang="en-US" sz="1600" dirty="0"/>
          </a:p>
          <a:p>
            <a:pPr marL="104771" indent="0">
              <a:buNone/>
            </a:pPr>
            <a:r>
              <a:rPr lang="en-US" sz="1600" dirty="0">
                <a:latin typeface="Calibri" panose="020F0502020204030204" pitchFamily="34" charset="0"/>
                <a:cs typeface="Calibri" panose="020F0502020204030204" pitchFamily="34" charset="0"/>
              </a:rPr>
              <a:t>There is also a Contact Tracking Log for </a:t>
            </a:r>
            <a:r>
              <a:rPr lang="en-US" sz="1600" dirty="0"/>
              <a:t>you to use to track how and when you have reached out to families. Useful to have if the CCC has questions for those families that seem hard to reach. </a:t>
            </a:r>
            <a:endParaRPr lang="en-US" sz="1600" dirty="0">
              <a:latin typeface="Calibri" panose="020F0502020204030204" pitchFamily="34" charset="0"/>
              <a:cs typeface="Calibri" panose="020F0502020204030204" pitchFamily="34" charset="0"/>
            </a:endParaRPr>
          </a:p>
          <a:p>
            <a:pPr marL="457178" lvl="1" indent="0">
              <a:buNone/>
            </a:pPr>
            <a:endParaRPr lang="en-US" dirty="0"/>
          </a:p>
        </p:txBody>
      </p:sp>
    </p:spTree>
    <p:extLst>
      <p:ext uri="{BB962C8B-B14F-4D97-AF65-F5344CB8AC3E}">
        <p14:creationId xmlns:p14="http://schemas.microsoft.com/office/powerpoint/2010/main" val="1108744143"/>
      </p:ext>
    </p:extLst>
  </p:cSld>
  <p:clrMapOvr>
    <a:masterClrMapping/>
  </p:clrMapOvr>
</p:sld>
</file>

<file path=ppt/theme/theme1.xml><?xml version="1.0" encoding="utf-8"?>
<a:theme xmlns:a="http://schemas.openxmlformats.org/drawingml/2006/main" name="PICECAP Theme 16-9">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ICECAP Theme 16-9" id="{B77DA2FD-63B2-4EDC-ABAC-A03CD7139ACF}" vid="{6D211BD2-9A3D-4214-9DFD-6DF8777D4EC7}"/>
    </a:ext>
  </a:extLst>
</a:theme>
</file>

<file path=docProps/app.xml><?xml version="1.0" encoding="utf-8"?>
<Properties xmlns="http://schemas.openxmlformats.org/officeDocument/2006/extended-properties" xmlns:vt="http://schemas.openxmlformats.org/officeDocument/2006/docPropsVTypes">
  <Template>PICECAP Theme 16-9</Template>
  <TotalTime>903</TotalTime>
  <Words>1036</Words>
  <Application>Microsoft Office PowerPoint</Application>
  <PresentationFormat>On-screen Show (16:9)</PresentationFormat>
  <Paragraphs>77</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Comfortaa</vt:lpstr>
      <vt:lpstr>Raleway</vt:lpstr>
      <vt:lpstr>Calibri</vt:lpstr>
      <vt:lpstr>Source Sans Pro</vt:lpstr>
      <vt:lpstr>Symbol</vt:lpstr>
      <vt:lpstr>Times New Roman</vt:lpstr>
      <vt:lpstr>Arial</vt:lpstr>
      <vt:lpstr>PICECAP Theme 16-9</vt:lpstr>
      <vt:lpstr>OUTCOMES TRAINING</vt:lpstr>
      <vt:lpstr>What does “P-ICECAP Outcomes” mean? </vt:lpstr>
      <vt:lpstr>Information at Baseline</vt:lpstr>
      <vt:lpstr>PowerPoint Presentation</vt:lpstr>
      <vt:lpstr>POPC and PCPC (baseline and 30 day/DC)</vt:lpstr>
      <vt:lpstr>How to gather information for Baseline POPC &amp; PCPC</vt:lpstr>
      <vt:lpstr>Family and Household Information</vt:lpstr>
      <vt:lpstr>Pediatric Quality of Life Inventory (“Peds QL”)</vt:lpstr>
      <vt:lpstr>Baseline Contact Form</vt:lpstr>
      <vt:lpstr>!!!!!At 2 months and 11 months!!!!!</vt:lpstr>
      <vt:lpstr>The 12-month Neurologic exam</vt:lpstr>
      <vt:lpstr>The 12-month Neurologic Exam cont</vt:lpstr>
      <vt:lpstr>(A note about P-ICECAP and days)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OUTCOMES TRAINING</dc:title>
  <dc:creator>Weber, Moni</dc:creator>
  <cp:lastModifiedBy>Weber, Moni</cp:lastModifiedBy>
  <cp:revision>2</cp:revision>
  <dcterms:created xsi:type="dcterms:W3CDTF">2022-05-24T13:36:31Z</dcterms:created>
  <dcterms:modified xsi:type="dcterms:W3CDTF">2022-05-25T21:10:18Z</dcterms:modified>
</cp:coreProperties>
</file>