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0" y="2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Adverse events – seriousness is all relative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2bf934f2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12bf934f2_0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312bf934f2_0_2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2bf934f2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12bf934f2_0_2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312bf934f2_0_2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12bf934f2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12bf934f2_0_2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312bf934f2_0_2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12bf934f2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12bf934f2_0_2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312bf934f2_0_2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12bf934f2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12bf934f2_0_2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312bf934f2_0_2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12bf934f2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12bf934f2_0_2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312bf934f2_0_2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1"/>
          <p:cNvSpPr/>
          <p:nvPr/>
        </p:nvSpPr>
        <p:spPr>
          <a:xfrm>
            <a:off x="0" y="6196263"/>
            <a:ext cx="12192000" cy="66173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1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February 2018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DSMB Meeting</a:t>
            </a:r>
            <a:endParaRPr sz="1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484" y="6128460"/>
            <a:ext cx="1683669" cy="81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1"/>
          <p:cNvPicPr preferRelativeResize="0"/>
          <p:nvPr/>
        </p:nvPicPr>
        <p:blipFill rotWithShape="1">
          <a:blip r:embed="rId3">
            <a:alphaModFix/>
          </a:blip>
          <a:srcRect t="23202" b="24018"/>
          <a:stretch/>
        </p:blipFill>
        <p:spPr>
          <a:xfrm>
            <a:off x="-1" y="6195255"/>
            <a:ext cx="1255395" cy="662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377109" y="5920860"/>
            <a:ext cx="1683669" cy="81326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sponsimulator.com/?url=/redcaptraining.umms.med.umich.edu/surveys/?s%3DAPTMCJK7NJ#820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1676400" y="152400"/>
            <a:ext cx="8839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SIREN 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E-Consent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 descr="https://usafamilymedicine.files.wordpress.com/2013/10/competition-cartoon1.jpg"/>
          <p:cNvPicPr preferRelativeResize="0"/>
          <p:nvPr/>
        </p:nvPicPr>
        <p:blipFill rotWithShape="1">
          <a:blip r:embed="rId3">
            <a:alphaModFix/>
          </a:blip>
          <a:srcRect t="23275" b="5742"/>
          <a:stretch/>
        </p:blipFill>
        <p:spPr>
          <a:xfrm>
            <a:off x="2165775" y="1240650"/>
            <a:ext cx="7860450" cy="546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E-consent document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Consent remains a human process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Adjustable text size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 reduction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Compliant remote consent documentation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Completes the web based study binder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 remote monitoring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E-consent document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2" descr="Responsimulator - Test websites on iPhone and iPad - Google Chr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 descr="Responsimulator - Test websites on iPhone and iPad - Google Chrome"/>
          <p:cNvPicPr preferRelativeResize="0"/>
          <p:nvPr/>
        </p:nvPicPr>
        <p:blipFill rotWithShape="1">
          <a:blip r:embed="rId4">
            <a:alphaModFix/>
          </a:blip>
          <a:srcRect l="32062" t="-834" r="48531" b="26645"/>
          <a:stretch/>
        </p:blipFill>
        <p:spPr>
          <a:xfrm>
            <a:off x="9292590" y="887412"/>
            <a:ext cx="2366010" cy="508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>
            <a:hlinkClick r:id="rId5"/>
          </p:cNvPr>
          <p:cNvSpPr/>
          <p:nvPr/>
        </p:nvSpPr>
        <p:spPr>
          <a:xfrm>
            <a:off x="533400" y="887412"/>
            <a:ext cx="26898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Link to simulator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23850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RedCap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Compliant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based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029763" cy="65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3674" y="2182600"/>
            <a:ext cx="3426500" cy="249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2574" y="152400"/>
            <a:ext cx="5005137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 rotWithShape="1">
          <a:blip r:embed="rId4">
            <a:alphaModFix/>
          </a:blip>
          <a:srcRect l="18668" r="25902"/>
          <a:stretch/>
        </p:blipFill>
        <p:spPr>
          <a:xfrm>
            <a:off x="10292750" y="3545000"/>
            <a:ext cx="1899250" cy="249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38643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 rotWithShape="1">
          <a:blip r:embed="rId4">
            <a:alphaModFix/>
          </a:blip>
          <a:srcRect l="18668" r="25902"/>
          <a:stretch/>
        </p:blipFill>
        <p:spPr>
          <a:xfrm>
            <a:off x="3369650" y="1523225"/>
            <a:ext cx="1899250" cy="249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0600" y="152400"/>
            <a:ext cx="4956602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 rotWithShape="1">
          <a:blip r:embed="rId4">
            <a:alphaModFix/>
          </a:blip>
          <a:srcRect l="18668" r="25902"/>
          <a:stretch/>
        </p:blipFill>
        <p:spPr>
          <a:xfrm>
            <a:off x="10324125" y="3391100"/>
            <a:ext cx="1899250" cy="249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08999" cy="6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3049" y="152400"/>
            <a:ext cx="4908999" cy="6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 rotWithShape="1">
          <a:blip r:embed="rId4">
            <a:alphaModFix/>
          </a:blip>
          <a:srcRect t="23301"/>
          <a:stretch/>
        </p:blipFill>
        <p:spPr>
          <a:xfrm>
            <a:off x="8883600" y="2971425"/>
            <a:ext cx="817600" cy="35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5"/>
          <p:cNvPicPr preferRelativeResize="0"/>
          <p:nvPr/>
        </p:nvPicPr>
        <p:blipFill rotWithShape="1">
          <a:blip r:embed="rId5">
            <a:alphaModFix/>
          </a:blip>
          <a:srcRect l="18668" r="25902"/>
          <a:stretch/>
        </p:blipFill>
        <p:spPr>
          <a:xfrm>
            <a:off x="9068550" y="2895225"/>
            <a:ext cx="1899250" cy="249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85539" cy="6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5339" y="152400"/>
            <a:ext cx="49149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25" y="642938"/>
            <a:ext cx="2857500" cy="55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4175" y="633413"/>
            <a:ext cx="2933700" cy="559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4950" y="1825787"/>
            <a:ext cx="5699325" cy="3206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>
            <a:spLocks noGrp="1"/>
          </p:cNvSpPr>
          <p:nvPr>
            <p:ph type="body" idx="1"/>
          </p:nvPr>
        </p:nvSpPr>
        <p:spPr>
          <a:xfrm>
            <a:off x="838200" y="2711025"/>
            <a:ext cx="10515600" cy="34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/>
              <a:t>Questions?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Widescreen</PresentationFormat>
  <Paragraphs>22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E-consent document</vt:lpstr>
      <vt:lpstr>E-consent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Silbergleit, Robert</dc:creator>
  <cp:lastModifiedBy>Silbergleit, Robert</cp:lastModifiedBy>
  <cp:revision>1</cp:revision>
  <dcterms:modified xsi:type="dcterms:W3CDTF">2018-10-02T16:47:12Z</dcterms:modified>
</cp:coreProperties>
</file>