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1" r:id="rId4"/>
    <p:sldId id="261" r:id="rId5"/>
    <p:sldId id="264" r:id="rId6"/>
    <p:sldId id="263" r:id="rId7"/>
    <p:sldId id="260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EB"/>
    <a:srgbClr val="FE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67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A45343-D233-4CA0-A989-E48EA402985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D608F6-3362-40CF-8A80-F5FD1C814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4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608F6-3362-40CF-8A80-F5FD1C8145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8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7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9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0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1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0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5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AE485-6EEA-49C0-B803-D72A9380E1A6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CAD94-BEEE-423A-BA68-4BF7CA7A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5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Returning to the study protocol with GlucoStabilizer</a:t>
            </a:r>
            <a:endParaRPr lang="en-US" sz="4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402" y="5867400"/>
            <a:ext cx="186559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6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your study patient again</a:t>
            </a: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457200" y="1676400"/>
            <a:ext cx="6096000" cy="44030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Select SHINE icon on desktop to access SHINE trial portal</a:t>
            </a:r>
          </a:p>
          <a:p>
            <a:endParaRPr lang="en-US" sz="1400" dirty="0" smtClean="0"/>
          </a:p>
          <a:p>
            <a:r>
              <a:rPr lang="en-US" dirty="0" smtClean="0"/>
              <a:t>Click box for intervention or control group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Enter shine/shine to access GlucoStabilizer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696" y="1676400"/>
            <a:ext cx="983083" cy="114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322" y="3124200"/>
            <a:ext cx="137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493" y="4572000"/>
            <a:ext cx="129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919030"/>
            <a:ext cx="1764811" cy="93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55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1325562"/>
          </a:xfrm>
        </p:spPr>
        <p:txBody>
          <a:bodyPr>
            <a:noAutofit/>
          </a:bodyPr>
          <a:lstStyle/>
          <a:p>
            <a:r>
              <a:rPr lang="en-US" dirty="0"/>
              <a:t>Do you need to </a:t>
            </a:r>
            <a:r>
              <a:rPr lang="en-US" b="1" dirty="0"/>
              <a:t>Start New Drip </a:t>
            </a:r>
            <a:r>
              <a:rPr lang="en-US" dirty="0"/>
              <a:t>or </a:t>
            </a:r>
            <a:r>
              <a:rPr lang="en-US" b="1" dirty="0"/>
              <a:t>Resume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70707"/>
            <a:ext cx="7525400" cy="2286000"/>
          </a:xfrm>
        </p:spPr>
        <p:txBody>
          <a:bodyPr>
            <a:normAutofit/>
          </a:bodyPr>
          <a:lstStyle/>
          <a:p>
            <a:pPr marL="800100"/>
            <a:r>
              <a:rPr lang="en-US" sz="4000" u="sng" dirty="0" smtClean="0"/>
              <a:t>&gt; </a:t>
            </a:r>
            <a:r>
              <a:rPr lang="en-US" sz="4000" dirty="0"/>
              <a:t>3 hours – Start New Drip</a:t>
            </a:r>
          </a:p>
          <a:p>
            <a:pPr marL="800100"/>
            <a:r>
              <a:rPr lang="en-US" sz="4000" dirty="0" smtClean="0"/>
              <a:t>&lt;3 hours – Resume</a:t>
            </a:r>
          </a:p>
          <a:p>
            <a:pPr marL="800100"/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402" y="5867400"/>
            <a:ext cx="186559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475861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Starting New Drip (</a:t>
            </a:r>
            <a:r>
              <a:rPr lang="en-US" u="sng" dirty="0" smtClean="0"/>
              <a:t>&gt;</a:t>
            </a:r>
            <a:r>
              <a:rPr lang="en-US" dirty="0" smtClean="0"/>
              <a:t> 3 hours)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4493895"/>
            <a:ext cx="3282347" cy="1737099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168" y="4343400"/>
            <a:ext cx="3243263" cy="203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29777"/>
              </p:ext>
            </p:extLst>
          </p:nvPr>
        </p:nvGraphicFramePr>
        <p:xfrm>
          <a:off x="381000" y="1286104"/>
          <a:ext cx="8382000" cy="5124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4191000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3352800" cy="161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19024443">
            <a:off x="836821" y="3141306"/>
            <a:ext cx="865484" cy="235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168" y="1900704"/>
            <a:ext cx="30861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4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Starting New Drip (</a:t>
            </a:r>
            <a:r>
              <a:rPr lang="en-US" u="sng" dirty="0" smtClean="0"/>
              <a:t>&gt;</a:t>
            </a:r>
            <a:r>
              <a:rPr lang="en-US" dirty="0" smtClean="0"/>
              <a:t> 3 hours)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53615"/>
              </p:ext>
            </p:extLst>
          </p:nvPr>
        </p:nvGraphicFramePr>
        <p:xfrm>
          <a:off x="457200" y="1295400"/>
          <a:ext cx="8382000" cy="5277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4191000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54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0068"/>
            <a:ext cx="3789277" cy="168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19024443">
            <a:off x="405458" y="2853968"/>
            <a:ext cx="865484" cy="235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876801" y="1986338"/>
            <a:ext cx="3526629" cy="1669386"/>
            <a:chOff x="4876801" y="1986338"/>
            <a:chExt cx="3526629" cy="1669386"/>
          </a:xfrm>
        </p:grpSpPr>
        <p:pic>
          <p:nvPicPr>
            <p:cNvPr id="13" name="Picture 1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876801" y="1986338"/>
              <a:ext cx="1904998" cy="985462"/>
            </a:xfrm>
            <a:prstGeom prst="rect">
              <a:avLst/>
            </a:prstGeom>
          </p:spPr>
        </p:pic>
        <p:pic>
          <p:nvPicPr>
            <p:cNvPr id="14" name="Picture 13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6324599" y="2667000"/>
              <a:ext cx="2078831" cy="988724"/>
            </a:xfrm>
            <a:prstGeom prst="rect">
              <a:avLst/>
            </a:prstGeom>
          </p:spPr>
        </p:pic>
      </p:grpSp>
      <p:pic>
        <p:nvPicPr>
          <p:cNvPr id="16" name="Picture 15"/>
          <p:cNvPicPr/>
          <p:nvPr/>
        </p:nvPicPr>
        <p:blipFill>
          <a:blip r:embed="rId5"/>
          <a:stretch>
            <a:fillRect/>
          </a:stretch>
        </p:blipFill>
        <p:spPr>
          <a:xfrm>
            <a:off x="1654550" y="4419600"/>
            <a:ext cx="1851775" cy="1881187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251" y="4410182"/>
            <a:ext cx="2647095" cy="204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Resuming a Drip (&lt;3 hours)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96216"/>
              </p:ext>
            </p:extLst>
          </p:nvPr>
        </p:nvGraphicFramePr>
        <p:xfrm>
          <a:off x="381000" y="1371600"/>
          <a:ext cx="8382000" cy="4960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4191000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3352800" cy="161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19024443">
            <a:off x="2081859" y="3184632"/>
            <a:ext cx="865484" cy="235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01" y="4646285"/>
            <a:ext cx="3900597" cy="1375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4648200" y="2176929"/>
            <a:ext cx="4038600" cy="121920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19024443">
            <a:off x="192976" y="5661382"/>
            <a:ext cx="865484" cy="235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/>
          <p:nvPr/>
        </p:nvPicPr>
        <p:blipFill>
          <a:blip r:embed="rId5"/>
          <a:stretch>
            <a:fillRect/>
          </a:stretch>
        </p:blipFill>
        <p:spPr>
          <a:xfrm>
            <a:off x="4800600" y="4460617"/>
            <a:ext cx="2057400" cy="1318596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6"/>
          <a:stretch>
            <a:fillRect/>
          </a:stretch>
        </p:blipFill>
        <p:spPr>
          <a:xfrm>
            <a:off x="6477000" y="5398213"/>
            <a:ext cx="1773977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Resuming a Drip (&lt; 3 hours)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606403"/>
              </p:ext>
            </p:extLst>
          </p:nvPr>
        </p:nvGraphicFramePr>
        <p:xfrm>
          <a:off x="381000" y="1371600"/>
          <a:ext cx="8382000" cy="5124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4191000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2456698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11402"/>
            <a:ext cx="3789277" cy="168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ight Arrow 13"/>
          <p:cNvSpPr/>
          <p:nvPr/>
        </p:nvSpPr>
        <p:spPr>
          <a:xfrm rot="19024443">
            <a:off x="4460176" y="2930170"/>
            <a:ext cx="865484" cy="235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33400" y="4424738"/>
            <a:ext cx="1959527" cy="1391803"/>
            <a:chOff x="4495801" y="1915276"/>
            <a:chExt cx="1959527" cy="1391803"/>
          </a:xfrm>
        </p:grpSpPr>
        <p:pic>
          <p:nvPicPr>
            <p:cNvPr id="16" name="Picture 1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4495801" y="1915276"/>
              <a:ext cx="1447800" cy="756862"/>
            </a:xfrm>
            <a:prstGeom prst="rect">
              <a:avLst/>
            </a:prstGeom>
          </p:spPr>
        </p:pic>
        <p:pic>
          <p:nvPicPr>
            <p:cNvPr id="17" name="Picture 1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4980012" y="2519738"/>
              <a:ext cx="1475316" cy="787341"/>
            </a:xfrm>
            <a:prstGeom prst="rect">
              <a:avLst/>
            </a:prstGeom>
          </p:spPr>
        </p:pic>
      </p:grpSp>
      <p:pic>
        <p:nvPicPr>
          <p:cNvPr id="18" name="Picture 17"/>
          <p:cNvPicPr/>
          <p:nvPr/>
        </p:nvPicPr>
        <p:blipFill>
          <a:blip r:embed="rId7"/>
          <a:stretch>
            <a:fillRect/>
          </a:stretch>
        </p:blipFill>
        <p:spPr>
          <a:xfrm>
            <a:off x="2644025" y="4482276"/>
            <a:ext cx="1851775" cy="1881187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251" y="4410182"/>
            <a:ext cx="2647095" cy="204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8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93533"/>
            <a:ext cx="35876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0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101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Returning to the study protocol with GlucoStabilizer</vt:lpstr>
      <vt:lpstr>Accessing your study patient again</vt:lpstr>
      <vt:lpstr>Do you need to Start New Drip or Resume?</vt:lpstr>
      <vt:lpstr>Starting New Drip (&gt; 3 hours)</vt:lpstr>
      <vt:lpstr>Starting New Drip (&gt; 3 hours)</vt:lpstr>
      <vt:lpstr>Resuming a Drip (&lt;3 hours)</vt:lpstr>
      <vt:lpstr>Resuming a Drip (&lt; 3 hours)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Returning to the study protocol with GlucoStabilizer</dc:title>
  <dc:creator>Amy Fansler</dc:creator>
  <cp:lastModifiedBy>Fansler, Amy *HS</cp:lastModifiedBy>
  <cp:revision>18</cp:revision>
  <cp:lastPrinted>2012-05-23T15:32:07Z</cp:lastPrinted>
  <dcterms:created xsi:type="dcterms:W3CDTF">2012-05-23T16:42:54Z</dcterms:created>
  <dcterms:modified xsi:type="dcterms:W3CDTF">2012-05-24T18:46:48Z</dcterms:modified>
</cp:coreProperties>
</file>