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4.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5.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78" r:id="rId3"/>
    <p:sldMasterId id="2147483696" r:id="rId4"/>
    <p:sldMasterId id="2147483708" r:id="rId5"/>
    <p:sldMasterId id="2147483720" r:id="rId6"/>
  </p:sldMasterIdLst>
  <p:notesMasterIdLst>
    <p:notesMasterId r:id="rId31"/>
  </p:notesMasterIdLst>
  <p:sldIdLst>
    <p:sldId id="256" r:id="rId7"/>
    <p:sldId id="257" r:id="rId8"/>
    <p:sldId id="259" r:id="rId9"/>
    <p:sldId id="270" r:id="rId10"/>
    <p:sldId id="271" r:id="rId11"/>
    <p:sldId id="272" r:id="rId12"/>
    <p:sldId id="273" r:id="rId13"/>
    <p:sldId id="276" r:id="rId14"/>
    <p:sldId id="268" r:id="rId15"/>
    <p:sldId id="274" r:id="rId16"/>
    <p:sldId id="275" r:id="rId17"/>
    <p:sldId id="281" r:id="rId18"/>
    <p:sldId id="264" r:id="rId19"/>
    <p:sldId id="260" r:id="rId20"/>
    <p:sldId id="261" r:id="rId21"/>
    <p:sldId id="262" r:id="rId22"/>
    <p:sldId id="278" r:id="rId23"/>
    <p:sldId id="279" r:id="rId24"/>
    <p:sldId id="280" r:id="rId25"/>
    <p:sldId id="282" r:id="rId26"/>
    <p:sldId id="283" r:id="rId27"/>
    <p:sldId id="284" r:id="rId28"/>
    <p:sldId id="285" r:id="rId29"/>
    <p:sldId id="286" r:id="rId30"/>
  </p:sldIdLst>
  <p:sldSz cx="9144000" cy="6858000" type="screen4x3"/>
  <p:notesSz cx="6858000" cy="9144000"/>
  <p:defaultTextStyle>
    <a:defPPr>
      <a:defRPr lang="en-US"/>
    </a:defPPr>
    <a:lvl1pPr marL="0" algn="l" defTabSz="912706" rtl="0" eaLnBrk="1" latinLnBrk="0" hangingPunct="1">
      <a:defRPr sz="1800" kern="1200">
        <a:solidFill>
          <a:schemeClr val="tx1"/>
        </a:solidFill>
        <a:latin typeface="+mn-lt"/>
        <a:ea typeface="+mn-ea"/>
        <a:cs typeface="+mn-cs"/>
      </a:defRPr>
    </a:lvl1pPr>
    <a:lvl2pPr marL="456354" algn="l" defTabSz="912706" rtl="0" eaLnBrk="1" latinLnBrk="0" hangingPunct="1">
      <a:defRPr sz="1800" kern="1200">
        <a:solidFill>
          <a:schemeClr val="tx1"/>
        </a:solidFill>
        <a:latin typeface="+mn-lt"/>
        <a:ea typeface="+mn-ea"/>
        <a:cs typeface="+mn-cs"/>
      </a:defRPr>
    </a:lvl2pPr>
    <a:lvl3pPr marL="912706" algn="l" defTabSz="912706" rtl="0" eaLnBrk="1" latinLnBrk="0" hangingPunct="1">
      <a:defRPr sz="1800" kern="1200">
        <a:solidFill>
          <a:schemeClr val="tx1"/>
        </a:solidFill>
        <a:latin typeface="+mn-lt"/>
        <a:ea typeface="+mn-ea"/>
        <a:cs typeface="+mn-cs"/>
      </a:defRPr>
    </a:lvl3pPr>
    <a:lvl4pPr marL="1369059" algn="l" defTabSz="912706" rtl="0" eaLnBrk="1" latinLnBrk="0" hangingPunct="1">
      <a:defRPr sz="1800" kern="1200">
        <a:solidFill>
          <a:schemeClr val="tx1"/>
        </a:solidFill>
        <a:latin typeface="+mn-lt"/>
        <a:ea typeface="+mn-ea"/>
        <a:cs typeface="+mn-cs"/>
      </a:defRPr>
    </a:lvl4pPr>
    <a:lvl5pPr marL="1825412" algn="l" defTabSz="912706" rtl="0" eaLnBrk="1" latinLnBrk="0" hangingPunct="1">
      <a:defRPr sz="1800" kern="1200">
        <a:solidFill>
          <a:schemeClr val="tx1"/>
        </a:solidFill>
        <a:latin typeface="+mn-lt"/>
        <a:ea typeface="+mn-ea"/>
        <a:cs typeface="+mn-cs"/>
      </a:defRPr>
    </a:lvl5pPr>
    <a:lvl6pPr marL="2281762" algn="l" defTabSz="912706" rtl="0" eaLnBrk="1" latinLnBrk="0" hangingPunct="1">
      <a:defRPr sz="1800" kern="1200">
        <a:solidFill>
          <a:schemeClr val="tx1"/>
        </a:solidFill>
        <a:latin typeface="+mn-lt"/>
        <a:ea typeface="+mn-ea"/>
        <a:cs typeface="+mn-cs"/>
      </a:defRPr>
    </a:lvl6pPr>
    <a:lvl7pPr marL="2738117" algn="l" defTabSz="912706" rtl="0" eaLnBrk="1" latinLnBrk="0" hangingPunct="1">
      <a:defRPr sz="1800" kern="1200">
        <a:solidFill>
          <a:schemeClr val="tx1"/>
        </a:solidFill>
        <a:latin typeface="+mn-lt"/>
        <a:ea typeface="+mn-ea"/>
        <a:cs typeface="+mn-cs"/>
      </a:defRPr>
    </a:lvl7pPr>
    <a:lvl8pPr marL="3194468" algn="l" defTabSz="912706" rtl="0" eaLnBrk="1" latinLnBrk="0" hangingPunct="1">
      <a:defRPr sz="1800" kern="1200">
        <a:solidFill>
          <a:schemeClr val="tx1"/>
        </a:solidFill>
        <a:latin typeface="+mn-lt"/>
        <a:ea typeface="+mn-ea"/>
        <a:cs typeface="+mn-cs"/>
      </a:defRPr>
    </a:lvl8pPr>
    <a:lvl9pPr marL="3650819" algn="l" defTabSz="912706"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50" autoAdjust="0"/>
    <p:restoredTop sz="94660"/>
  </p:normalViewPr>
  <p:slideViewPr>
    <p:cSldViewPr>
      <p:cViewPr>
        <p:scale>
          <a:sx n="100" d="100"/>
          <a:sy n="100" d="100"/>
        </p:scale>
        <p:origin x="-24" y="-4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68BE37-C95F-454F-9E42-BDE674BDB2A7}" type="datetimeFigureOut">
              <a:rPr lang="en-US" smtClean="0"/>
              <a:t>5/25/2016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7134C9-35B6-4299-8564-EE592DFDE5EE}" type="slidenum">
              <a:rPr lang="en-US" smtClean="0"/>
              <a:t>‹#›</a:t>
            </a:fld>
            <a:endParaRPr lang="en-US"/>
          </a:p>
        </p:txBody>
      </p:sp>
    </p:spTree>
    <p:extLst>
      <p:ext uri="{BB962C8B-B14F-4D97-AF65-F5344CB8AC3E}">
        <p14:creationId xmlns:p14="http://schemas.microsoft.com/office/powerpoint/2010/main" val="1498431219"/>
      </p:ext>
    </p:extLst>
  </p:cSld>
  <p:clrMap bg1="lt1" tx1="dk1" bg2="lt2" tx2="dk2" accent1="accent1" accent2="accent2" accent3="accent3" accent4="accent4" accent5="accent5" accent6="accent6" hlink="hlink" folHlink="folHlink"/>
  <p:notesStyle>
    <a:lvl1pPr marL="0" algn="l" defTabSz="912706" rtl="0" eaLnBrk="1" latinLnBrk="0" hangingPunct="1">
      <a:defRPr sz="1200" kern="1200">
        <a:solidFill>
          <a:schemeClr val="tx1"/>
        </a:solidFill>
        <a:latin typeface="+mn-lt"/>
        <a:ea typeface="+mn-ea"/>
        <a:cs typeface="+mn-cs"/>
      </a:defRPr>
    </a:lvl1pPr>
    <a:lvl2pPr marL="456354" algn="l" defTabSz="912706" rtl="0" eaLnBrk="1" latinLnBrk="0" hangingPunct="1">
      <a:defRPr sz="1200" kern="1200">
        <a:solidFill>
          <a:schemeClr val="tx1"/>
        </a:solidFill>
        <a:latin typeface="+mn-lt"/>
        <a:ea typeface="+mn-ea"/>
        <a:cs typeface="+mn-cs"/>
      </a:defRPr>
    </a:lvl2pPr>
    <a:lvl3pPr marL="912706" algn="l" defTabSz="912706" rtl="0" eaLnBrk="1" latinLnBrk="0" hangingPunct="1">
      <a:defRPr sz="1200" kern="1200">
        <a:solidFill>
          <a:schemeClr val="tx1"/>
        </a:solidFill>
        <a:latin typeface="+mn-lt"/>
        <a:ea typeface="+mn-ea"/>
        <a:cs typeface="+mn-cs"/>
      </a:defRPr>
    </a:lvl3pPr>
    <a:lvl4pPr marL="1369059" algn="l" defTabSz="912706" rtl="0" eaLnBrk="1" latinLnBrk="0" hangingPunct="1">
      <a:defRPr sz="1200" kern="1200">
        <a:solidFill>
          <a:schemeClr val="tx1"/>
        </a:solidFill>
        <a:latin typeface="+mn-lt"/>
        <a:ea typeface="+mn-ea"/>
        <a:cs typeface="+mn-cs"/>
      </a:defRPr>
    </a:lvl4pPr>
    <a:lvl5pPr marL="1825412" algn="l" defTabSz="912706" rtl="0" eaLnBrk="1" latinLnBrk="0" hangingPunct="1">
      <a:defRPr sz="1200" kern="1200">
        <a:solidFill>
          <a:schemeClr val="tx1"/>
        </a:solidFill>
        <a:latin typeface="+mn-lt"/>
        <a:ea typeface="+mn-ea"/>
        <a:cs typeface="+mn-cs"/>
      </a:defRPr>
    </a:lvl5pPr>
    <a:lvl6pPr marL="2281762" algn="l" defTabSz="912706" rtl="0" eaLnBrk="1" latinLnBrk="0" hangingPunct="1">
      <a:defRPr sz="1200" kern="1200">
        <a:solidFill>
          <a:schemeClr val="tx1"/>
        </a:solidFill>
        <a:latin typeface="+mn-lt"/>
        <a:ea typeface="+mn-ea"/>
        <a:cs typeface="+mn-cs"/>
      </a:defRPr>
    </a:lvl6pPr>
    <a:lvl7pPr marL="2738117" algn="l" defTabSz="912706" rtl="0" eaLnBrk="1" latinLnBrk="0" hangingPunct="1">
      <a:defRPr sz="1200" kern="1200">
        <a:solidFill>
          <a:schemeClr val="tx1"/>
        </a:solidFill>
        <a:latin typeface="+mn-lt"/>
        <a:ea typeface="+mn-ea"/>
        <a:cs typeface="+mn-cs"/>
      </a:defRPr>
    </a:lvl7pPr>
    <a:lvl8pPr marL="3194468" algn="l" defTabSz="912706" rtl="0" eaLnBrk="1" latinLnBrk="0" hangingPunct="1">
      <a:defRPr sz="1200" kern="1200">
        <a:solidFill>
          <a:schemeClr val="tx1"/>
        </a:solidFill>
        <a:latin typeface="+mn-lt"/>
        <a:ea typeface="+mn-ea"/>
        <a:cs typeface="+mn-cs"/>
      </a:defRPr>
    </a:lvl8pPr>
    <a:lvl9pPr marL="3650819" algn="l" defTabSz="91270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5" name="Rectangle 1"/>
          <p:cNvSpPr>
            <a:spLocks noGrp="1" noRot="1" noChangeAspect="1" noChangeArrowheads="1" noTextEdit="1"/>
          </p:cNvSpPr>
          <p:nvPr>
            <p:ph type="sldImg"/>
          </p:nvPr>
        </p:nvSpPr>
        <p:spPr bwMode="auto">
          <a:xfrm>
            <a:off x="1338263" y="914400"/>
            <a:ext cx="4179887" cy="3135313"/>
          </a:xfrm>
          <a:prstGeom prst="rect">
            <a:avLst/>
          </a:prstGeom>
          <a:solidFill>
            <a:srgbClr val="FFFFFF"/>
          </a:solidFill>
          <a:ln>
            <a:solidFill>
              <a:srgbClr val="000000"/>
            </a:solidFill>
            <a:miter lim="800000"/>
            <a:headEnd/>
            <a:tailEnd/>
          </a:ln>
        </p:spPr>
      </p:sp>
      <p:sp>
        <p:nvSpPr>
          <p:cNvPr id="11266" name="Rectangle 2"/>
          <p:cNvSpPr txBox="1">
            <a:spLocks noGrp="1" noChangeArrowheads="1"/>
          </p:cNvSpPr>
          <p:nvPr>
            <p:ph type="body" idx="1"/>
          </p:nvPr>
        </p:nvSpPr>
        <p:spPr bwMode="auto">
          <a:xfrm>
            <a:off x="1046350" y="4352637"/>
            <a:ext cx="4770904" cy="3479512"/>
          </a:xfrm>
          <a:prstGeom prst="rect">
            <a:avLst/>
          </a:prstGeom>
          <a:noFill/>
          <a:ln>
            <a:miter lim="800000"/>
            <a:headEnd/>
            <a:tailEnd/>
          </a:ln>
        </p:spPr>
        <p:txBody>
          <a:bodyPr wrap="none" anchor="ct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3" name="Rectangle 1"/>
          <p:cNvSpPr>
            <a:spLocks noGrp="1" noRot="1" noChangeAspect="1" noChangeArrowheads="1" noTextEdit="1"/>
          </p:cNvSpPr>
          <p:nvPr>
            <p:ph type="sldImg"/>
          </p:nvPr>
        </p:nvSpPr>
        <p:spPr bwMode="auto">
          <a:xfrm>
            <a:off x="1338263" y="914400"/>
            <a:ext cx="4179887" cy="3135313"/>
          </a:xfrm>
          <a:prstGeom prst="rect">
            <a:avLst/>
          </a:prstGeom>
          <a:solidFill>
            <a:srgbClr val="FFFFFF"/>
          </a:solidFill>
          <a:ln>
            <a:solidFill>
              <a:srgbClr val="000000"/>
            </a:solidFill>
            <a:miter lim="800000"/>
            <a:headEnd/>
            <a:tailEnd/>
          </a:ln>
        </p:spPr>
      </p:sp>
      <p:sp>
        <p:nvSpPr>
          <p:cNvPr id="13314" name="Text Box 2"/>
          <p:cNvSpPr txBox="1">
            <a:spLocks noGrp="1" noChangeArrowheads="1"/>
          </p:cNvSpPr>
          <p:nvPr>
            <p:ph type="body" idx="1"/>
          </p:nvPr>
        </p:nvSpPr>
        <p:spPr bwMode="auto">
          <a:xfrm>
            <a:off x="1046350" y="4352637"/>
            <a:ext cx="4770904" cy="1970668"/>
          </a:xfrm>
          <a:prstGeom prst="rect">
            <a:avLst/>
          </a:prstGeom>
          <a:noFill/>
          <a:ln>
            <a:miter lim="800000"/>
            <a:headEnd/>
            <a:tailEnd/>
          </a:ln>
        </p:spPr>
        <p:txBody>
          <a:bodyPr lIns="0" tIns="0" rIns="0" bIns="0">
            <a:spAutoFit/>
          </a:bodyPr>
          <a:lstStyle/>
          <a:p>
            <a:pPr marL="193749" indent="-193749">
              <a:lnSpc>
                <a:spcPct val="97000"/>
              </a:lnSpc>
              <a:spcBef>
                <a:spcPct val="0"/>
              </a:spcBef>
              <a:buSzPct val="45000"/>
              <a:tabLst>
                <a:tab pos="649628" algn="l"/>
                <a:tab pos="1299256" algn="l"/>
                <a:tab pos="1948884" algn="l"/>
                <a:tab pos="2598511" algn="l"/>
                <a:tab pos="3248139" algn="l"/>
                <a:tab pos="3897767" algn="l"/>
                <a:tab pos="4547395" algn="l"/>
              </a:tabLst>
            </a:pPr>
            <a:r>
              <a:rPr lang="en-GB" smtClean="0">
                <a:latin typeface="Arial" charset="0"/>
                <a:ea typeface="Gothic" charset="0"/>
                <a:cs typeface="Gothic" charset="0"/>
              </a:rPr>
              <a:t>Figure 1 Distribution of Extended Glasgow Outcome Scale (GOS-E) Scores, Stratified According to Initial Injury Severity. The GOS-E is an ordinal scale on which each increment represents a better quality of recovery. A GOS-E score of 1 indicates death, 2 a vegetative state, 3 or 4 severe disability, 5 or 6 moderate disability, and 7 or 8 good recovery. Each cell corresponds to a score on the GOS-E; the width of the cell indicates the proportion of patients with equivalent scores, and the number and percentage of patients are shown within the cell. The diagonal line between the two study groups indicates the favorable-outcome dichotomization in each severity stratum.</a:t>
            </a:r>
            <a:endParaRPr lang="en-GB" dirty="0">
              <a:latin typeface="Arial" charset="0"/>
              <a:ea typeface="Gothic" charset="0"/>
              <a:cs typeface="Gothic"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Rectangle 1"/>
          <p:cNvSpPr>
            <a:spLocks noGrp="1" noRot="1" noChangeAspect="1" noChangeArrowheads="1" noTextEdit="1"/>
          </p:cNvSpPr>
          <p:nvPr>
            <p:ph type="sldImg"/>
          </p:nvPr>
        </p:nvSpPr>
        <p:spPr bwMode="auto">
          <a:xfrm>
            <a:off x="1338263" y="914400"/>
            <a:ext cx="4179887" cy="3135313"/>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1046350" y="4352637"/>
            <a:ext cx="4770904" cy="3479512"/>
          </a:xfrm>
          <a:prstGeom prst="rect">
            <a:avLst/>
          </a:prstGeom>
          <a:noFill/>
          <a:ln>
            <a:miter lim="800000"/>
            <a:headEnd/>
            <a:tailEnd/>
          </a:ln>
        </p:spPr>
        <p:txBody>
          <a:bodyPr wrap="none" anchor="ct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11" y="329196"/>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lIns="91267" tIns="45637" rIns="91267" bIns="45637" anchor="ctr"/>
          <a:lstStyle>
            <a:extLst/>
          </a:lstStyle>
          <a:p>
            <a:pPr algn="ctr" eaLnBrk="1" latinLnBrk="0" hangingPunct="1"/>
            <a:endParaRPr kumimoji="0" lang="en-US"/>
          </a:p>
        </p:txBody>
      </p:sp>
      <p:sp>
        <p:nvSpPr>
          <p:cNvPr id="10" name="Rounded Rectangle 9"/>
          <p:cNvSpPr/>
          <p:nvPr/>
        </p:nvSpPr>
        <p:spPr>
          <a:xfrm>
            <a:off x="418605"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1267" tIns="45637" rIns="91267" bIns="45637" anchor="ctr"/>
          <a:lstStyle>
            <a:extLst/>
          </a:lstStyle>
          <a:p>
            <a:pPr algn="ctr" eaLnBrk="1" latinLnBrk="0" hangingPunct="1"/>
            <a:endParaRPr kumimoji="0" lang="en-US"/>
          </a:p>
        </p:txBody>
      </p:sp>
      <p:sp>
        <p:nvSpPr>
          <p:cNvPr id="5" name="Title 4"/>
          <p:cNvSpPr>
            <a:spLocks noGrp="1"/>
          </p:cNvSpPr>
          <p:nvPr>
            <p:ph type="ctrTitle"/>
          </p:nvPr>
        </p:nvSpPr>
        <p:spPr>
          <a:xfrm>
            <a:off x="722381" y="1820206"/>
            <a:ext cx="7772400" cy="1828800"/>
          </a:xfrm>
        </p:spPr>
        <p:txBody>
          <a:bodyPr lIns="45637" rIns="45637" bIns="45637"/>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81" y="3685032"/>
            <a:ext cx="7772400" cy="914400"/>
          </a:xfrm>
        </p:spPr>
        <p:txBody>
          <a:bodyPr lIns="182541" tIns="0"/>
          <a:lstStyle>
            <a:lvl1pPr marL="36509" indent="0" algn="r">
              <a:spcBef>
                <a:spcPts val="0"/>
              </a:spcBef>
              <a:buNone/>
              <a:defRPr sz="2000">
                <a:solidFill>
                  <a:schemeClr val="bg2">
                    <a:shade val="25000"/>
                  </a:schemeClr>
                </a:solidFill>
              </a:defRPr>
            </a:lvl1pPr>
            <a:lvl2pPr marL="456354" indent="0" algn="ctr">
              <a:buNone/>
            </a:lvl2pPr>
            <a:lvl3pPr marL="912706" indent="0" algn="ctr">
              <a:buNone/>
            </a:lvl3pPr>
            <a:lvl4pPr marL="1369059" indent="0" algn="ctr">
              <a:buNone/>
            </a:lvl4pPr>
            <a:lvl5pPr marL="1825412" indent="0" algn="ctr">
              <a:buNone/>
            </a:lvl5pPr>
            <a:lvl6pPr marL="2281762" indent="0" algn="ctr">
              <a:buNone/>
            </a:lvl6pPr>
            <a:lvl7pPr marL="2738117" indent="0" algn="ctr">
              <a:buNone/>
            </a:lvl7pPr>
            <a:lvl8pPr marL="3194468" indent="0" algn="ctr">
              <a:buNone/>
            </a:lvl8pPr>
            <a:lvl9pPr marL="3650819"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8322DF23-F7FC-4A8A-899D-E83DA73479A4}" type="datetime1">
              <a:rPr lang="en-US" smtClean="0"/>
              <a:t>5/25/2016</a:t>
            </a:fld>
            <a:endParaRPr lang="en-US"/>
          </a:p>
        </p:txBody>
      </p:sp>
      <p:sp>
        <p:nvSpPr>
          <p:cNvPr id="8" name="Footer Placeholder 7"/>
          <p:cNvSpPr>
            <a:spLocks noGrp="1"/>
          </p:cNvSpPr>
          <p:nvPr>
            <p:ph type="ftr" sz="quarter" idx="11"/>
          </p:nvPr>
        </p:nvSpPr>
        <p:spPr/>
        <p:txBody>
          <a:bodyPr/>
          <a:lstStyle>
            <a:extLst/>
          </a:lstStyle>
          <a:p>
            <a:r>
              <a:rPr lang="en-US" dirty="0" smtClean="0"/>
              <a:t>R25 NS088248</a:t>
            </a:r>
            <a:endParaRPr lang="en-US" dirty="0"/>
          </a:p>
        </p:txBody>
      </p:sp>
      <p:sp>
        <p:nvSpPr>
          <p:cNvPr id="11" name="Slide Number Placeholder 10"/>
          <p:cNvSpPr>
            <a:spLocks noGrp="1"/>
          </p:cNvSpPr>
          <p:nvPr>
            <p:ph type="sldNum" sz="quarter" idx="12"/>
          </p:nvPr>
        </p:nvSpPr>
        <p:spPr/>
        <p:txBody>
          <a:bodyPr/>
          <a:lstStyle>
            <a:extLst/>
          </a:lstStyle>
          <a:p>
            <a:fld id="{6E758E68-53B4-4F41-A667-24CECB6A773C}"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4"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4"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27A9EF1-8834-4F5F-8921-0F5899C2BCD6}" type="datetime1">
              <a:rPr lang="en-US" smtClean="0"/>
              <a:t>5/25/2016</a:t>
            </a:fld>
            <a:endParaRPr lang="en-US"/>
          </a:p>
        </p:txBody>
      </p:sp>
      <p:sp>
        <p:nvSpPr>
          <p:cNvPr id="5" name="Footer Placeholder 4"/>
          <p:cNvSpPr>
            <a:spLocks noGrp="1"/>
          </p:cNvSpPr>
          <p:nvPr>
            <p:ph type="ftr" sz="quarter" idx="11"/>
          </p:nvPr>
        </p:nvSpPr>
        <p:spPr/>
        <p:txBody>
          <a:bodyPr/>
          <a:lstStyle>
            <a:extLst/>
          </a:lstStyle>
          <a:p>
            <a:r>
              <a:rPr lang="en-US" dirty="0" smtClean="0"/>
              <a:t>R25 NS088248</a:t>
            </a:r>
          </a:p>
        </p:txBody>
      </p:sp>
      <p:sp>
        <p:nvSpPr>
          <p:cNvPr id="6" name="Slide Number Placeholder 5"/>
          <p:cNvSpPr>
            <a:spLocks noGrp="1"/>
          </p:cNvSpPr>
          <p:nvPr>
            <p:ph type="sldNum" sz="quarter" idx="12"/>
          </p:nvPr>
        </p:nvSpPr>
        <p:spPr/>
        <p:txBody>
          <a:bodyPr/>
          <a:lstStyle>
            <a:extLst/>
          </a:lstStyle>
          <a:p>
            <a:fld id="{6E758E68-53B4-4F41-A667-24CECB6A773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1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13"/>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1339E9-2E43-4BB5-8007-3B2E645B323D}" type="datetime1">
              <a:rPr lang="en-US" smtClean="0"/>
              <a:t>5/25/2016</a:t>
            </a:fld>
            <a:endParaRPr lang="en-US"/>
          </a:p>
        </p:txBody>
      </p:sp>
      <p:sp>
        <p:nvSpPr>
          <p:cNvPr id="5" name="Footer Placeholder 4"/>
          <p:cNvSpPr>
            <a:spLocks noGrp="1"/>
          </p:cNvSpPr>
          <p:nvPr>
            <p:ph type="ftr" sz="quarter" idx="11"/>
          </p:nvPr>
        </p:nvSpPr>
        <p:spPr/>
        <p:txBody>
          <a:bodyPr/>
          <a:lstStyle>
            <a:extLst/>
          </a:lstStyle>
          <a:p>
            <a:r>
              <a:rPr lang="en-US" dirty="0" smtClean="0"/>
              <a:t>R25 NS088248</a:t>
            </a:r>
          </a:p>
        </p:txBody>
      </p:sp>
      <p:sp>
        <p:nvSpPr>
          <p:cNvPr id="6" name="Slide Number Placeholder 5"/>
          <p:cNvSpPr>
            <a:spLocks noGrp="1"/>
          </p:cNvSpPr>
          <p:nvPr>
            <p:ph type="sldNum" sz="quarter" idx="12"/>
          </p:nvPr>
        </p:nvSpPr>
        <p:spPr/>
        <p:txBody>
          <a:bodyPr/>
          <a:lstStyle>
            <a:extLst/>
          </a:lstStyle>
          <a:p>
            <a:fld id="{6E758E68-53B4-4F41-A667-24CECB6A773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90"/>
            <a:ext cx="7772400" cy="61555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10" y="3840493"/>
            <a:ext cx="6400799" cy="30777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108978" y="6377951"/>
            <a:ext cx="2926079" cy="276999"/>
          </a:xfrm>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a:xfrm>
            <a:off x="457200" y="6377951"/>
            <a:ext cx="2103120" cy="276999"/>
          </a:xfrm>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5/25/2016</a:t>
            </a:fld>
            <a:endParaRPr lang="en-US">
              <a:solidFill>
                <a:prstClr val="black">
                  <a:tint val="75000"/>
                </a:prstClr>
              </a:solidFill>
            </a:endParaRPr>
          </a:p>
        </p:txBody>
      </p:sp>
      <p:sp>
        <p:nvSpPr>
          <p:cNvPr id="6" name="Holder 6"/>
          <p:cNvSpPr>
            <a:spLocks noGrp="1"/>
          </p:cNvSpPr>
          <p:nvPr>
            <p:ph type="sldNum" sz="quarter" idx="7"/>
          </p:nvPr>
        </p:nvSpPr>
        <p:spPr>
          <a:xfrm>
            <a:off x="6583680" y="6377951"/>
            <a:ext cx="2103120" cy="276999"/>
          </a:xfrm>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2123779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239872" y="576763"/>
            <a:ext cx="6664266" cy="553998"/>
          </a:xfrm>
        </p:spPr>
        <p:txBody>
          <a:bodyPr lIns="0" tIns="0" rIns="0" bIns="0"/>
          <a:lstStyle>
            <a:lvl1pPr>
              <a:defRPr sz="3600" b="1" i="0">
                <a:solidFill>
                  <a:srgbClr val="121A57"/>
                </a:solidFill>
                <a:latin typeface="Calibri"/>
                <a:cs typeface="Calibri"/>
              </a:defRPr>
            </a:lvl1pPr>
          </a:lstStyle>
          <a:p>
            <a:endParaRPr/>
          </a:p>
        </p:txBody>
      </p:sp>
      <p:sp>
        <p:nvSpPr>
          <p:cNvPr id="3" name="Holder 3"/>
          <p:cNvSpPr>
            <a:spLocks noGrp="1"/>
          </p:cNvSpPr>
          <p:nvPr>
            <p:ph type="body" idx="1"/>
          </p:nvPr>
        </p:nvSpPr>
        <p:spPr>
          <a:xfrm>
            <a:off x="982990" y="2485916"/>
            <a:ext cx="7178039" cy="276999"/>
          </a:xfrm>
        </p:spPr>
        <p:txBody>
          <a:bodyPr lIns="0" tIns="0" rIns="0" bIns="0"/>
          <a:lstStyle>
            <a:lvl1pPr>
              <a:defRPr sz="18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3108978" y="6377951"/>
            <a:ext cx="2926079" cy="276999"/>
          </a:xfrm>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a:xfrm>
            <a:off x="457200" y="6377951"/>
            <a:ext cx="2103120" cy="276999"/>
          </a:xfrm>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5/25/2016</a:t>
            </a:fld>
            <a:endParaRPr lang="en-US">
              <a:solidFill>
                <a:prstClr val="black">
                  <a:tint val="75000"/>
                </a:prstClr>
              </a:solidFill>
            </a:endParaRPr>
          </a:p>
        </p:txBody>
      </p:sp>
      <p:sp>
        <p:nvSpPr>
          <p:cNvPr id="6" name="Holder 6"/>
          <p:cNvSpPr>
            <a:spLocks noGrp="1"/>
          </p:cNvSpPr>
          <p:nvPr>
            <p:ph type="sldNum" sz="quarter" idx="7"/>
          </p:nvPr>
        </p:nvSpPr>
        <p:spPr>
          <a:xfrm>
            <a:off x="6583680" y="6377951"/>
            <a:ext cx="2103120" cy="276999"/>
          </a:xfrm>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39870326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239872" y="576763"/>
            <a:ext cx="6664266" cy="553998"/>
          </a:xfrm>
        </p:spPr>
        <p:txBody>
          <a:bodyPr lIns="0" tIns="0" rIns="0" bIns="0"/>
          <a:lstStyle>
            <a:lvl1pPr>
              <a:defRPr sz="3600" b="1" i="0">
                <a:solidFill>
                  <a:srgbClr val="121A57"/>
                </a:solidFill>
                <a:latin typeface="Calibri"/>
                <a:cs typeface="Calibri"/>
              </a:defRPr>
            </a:lvl1pPr>
          </a:lstStyle>
          <a:p>
            <a:endParaRPr/>
          </a:p>
        </p:txBody>
      </p:sp>
      <p:sp>
        <p:nvSpPr>
          <p:cNvPr id="3" name="Holder 3"/>
          <p:cNvSpPr>
            <a:spLocks noGrp="1"/>
          </p:cNvSpPr>
          <p:nvPr>
            <p:ph sz="half" idx="2"/>
          </p:nvPr>
        </p:nvSpPr>
        <p:spPr>
          <a:xfrm>
            <a:off x="1710580" y="1434800"/>
            <a:ext cx="2901950" cy="338554"/>
          </a:xfrm>
          <a:prstGeom prst="rect">
            <a:avLst/>
          </a:prstGeom>
        </p:spPr>
        <p:txBody>
          <a:bodyPr wrap="square" lIns="0" tIns="0" rIns="0" bIns="0">
            <a:spAutoFit/>
          </a:bodyPr>
          <a:lstStyle>
            <a:lvl1pPr>
              <a:defRPr sz="2200" b="1" i="0">
                <a:solidFill>
                  <a:schemeClr val="tx1"/>
                </a:solidFill>
                <a:latin typeface="Calibri"/>
                <a:cs typeface="Calibri"/>
              </a:defRPr>
            </a:lvl1pPr>
          </a:lstStyle>
          <a:p>
            <a:endParaRPr/>
          </a:p>
        </p:txBody>
      </p:sp>
      <p:sp>
        <p:nvSpPr>
          <p:cNvPr id="4" name="Holder 4"/>
          <p:cNvSpPr>
            <a:spLocks noGrp="1"/>
          </p:cNvSpPr>
          <p:nvPr>
            <p:ph sz="half" idx="3"/>
          </p:nvPr>
        </p:nvSpPr>
        <p:spPr>
          <a:xfrm>
            <a:off x="5059911" y="1437722"/>
            <a:ext cx="3419185" cy="338554"/>
          </a:xfrm>
          <a:prstGeom prst="rect">
            <a:avLst/>
          </a:prstGeom>
        </p:spPr>
        <p:txBody>
          <a:bodyPr wrap="square" lIns="0" tIns="0" rIns="0" bIns="0">
            <a:spAutoFit/>
          </a:bodyPr>
          <a:lstStyle>
            <a:lvl1pPr>
              <a:defRPr sz="2200" b="1" i="0">
                <a:solidFill>
                  <a:schemeClr val="tx1"/>
                </a:solidFill>
                <a:latin typeface="Calibri"/>
                <a:cs typeface="Calibri"/>
              </a:defRPr>
            </a:lvl1pPr>
          </a:lstStyle>
          <a:p>
            <a:endParaRPr/>
          </a:p>
        </p:txBody>
      </p:sp>
      <p:sp>
        <p:nvSpPr>
          <p:cNvPr id="5" name="Holder 5"/>
          <p:cNvSpPr>
            <a:spLocks noGrp="1"/>
          </p:cNvSpPr>
          <p:nvPr>
            <p:ph type="ftr" sz="quarter" idx="5"/>
          </p:nvPr>
        </p:nvSpPr>
        <p:spPr>
          <a:xfrm>
            <a:off x="3108978" y="6377951"/>
            <a:ext cx="2926079" cy="276999"/>
          </a:xfrm>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6" name="Holder 6"/>
          <p:cNvSpPr>
            <a:spLocks noGrp="1"/>
          </p:cNvSpPr>
          <p:nvPr>
            <p:ph type="dt" sz="half" idx="6"/>
          </p:nvPr>
        </p:nvSpPr>
        <p:spPr>
          <a:xfrm>
            <a:off x="457200" y="6377951"/>
            <a:ext cx="2103120" cy="276999"/>
          </a:xfrm>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5/25/2016</a:t>
            </a:fld>
            <a:endParaRPr lang="en-US">
              <a:solidFill>
                <a:prstClr val="black">
                  <a:tint val="75000"/>
                </a:prstClr>
              </a:solidFill>
            </a:endParaRPr>
          </a:p>
        </p:txBody>
      </p:sp>
      <p:sp>
        <p:nvSpPr>
          <p:cNvPr id="7" name="Holder 7"/>
          <p:cNvSpPr>
            <a:spLocks noGrp="1"/>
          </p:cNvSpPr>
          <p:nvPr>
            <p:ph type="sldNum" sz="quarter" idx="7"/>
          </p:nvPr>
        </p:nvSpPr>
        <p:spPr>
          <a:xfrm>
            <a:off x="6583680" y="6377951"/>
            <a:ext cx="2103120" cy="276999"/>
          </a:xfrm>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34923050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239872" y="576763"/>
            <a:ext cx="6664266" cy="553998"/>
          </a:xfrm>
        </p:spPr>
        <p:txBody>
          <a:bodyPr lIns="0" tIns="0" rIns="0" bIns="0"/>
          <a:lstStyle>
            <a:lvl1pPr>
              <a:defRPr sz="3600" b="1" i="0">
                <a:solidFill>
                  <a:srgbClr val="121A57"/>
                </a:solidFill>
                <a:latin typeface="Calibri"/>
                <a:cs typeface="Calibri"/>
              </a:defRPr>
            </a:lvl1pPr>
          </a:lstStyle>
          <a:p>
            <a:endParaRPr/>
          </a:p>
        </p:txBody>
      </p:sp>
      <p:sp>
        <p:nvSpPr>
          <p:cNvPr id="3" name="Holder 3"/>
          <p:cNvSpPr>
            <a:spLocks noGrp="1"/>
          </p:cNvSpPr>
          <p:nvPr>
            <p:ph type="ftr" sz="quarter" idx="5"/>
          </p:nvPr>
        </p:nvSpPr>
        <p:spPr>
          <a:xfrm>
            <a:off x="3108978" y="6377951"/>
            <a:ext cx="2926079" cy="276999"/>
          </a:xfrm>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4" name="Holder 4"/>
          <p:cNvSpPr>
            <a:spLocks noGrp="1"/>
          </p:cNvSpPr>
          <p:nvPr>
            <p:ph type="dt" sz="half" idx="6"/>
          </p:nvPr>
        </p:nvSpPr>
        <p:spPr>
          <a:xfrm>
            <a:off x="457200" y="6377951"/>
            <a:ext cx="2103120" cy="276999"/>
          </a:xfrm>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5/25/2016</a:t>
            </a:fld>
            <a:endParaRPr lang="en-US">
              <a:solidFill>
                <a:prstClr val="black">
                  <a:tint val="75000"/>
                </a:prstClr>
              </a:solidFill>
            </a:endParaRPr>
          </a:p>
        </p:txBody>
      </p:sp>
      <p:sp>
        <p:nvSpPr>
          <p:cNvPr id="5" name="Holder 5"/>
          <p:cNvSpPr>
            <a:spLocks noGrp="1"/>
          </p:cNvSpPr>
          <p:nvPr>
            <p:ph type="sldNum" sz="quarter" idx="7"/>
          </p:nvPr>
        </p:nvSpPr>
        <p:spPr>
          <a:xfrm>
            <a:off x="6583680" y="6377951"/>
            <a:ext cx="2103120" cy="276999"/>
          </a:xfrm>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5972554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3108978" y="6377951"/>
            <a:ext cx="2926079" cy="276999"/>
          </a:xfrm>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3" name="Holder 3"/>
          <p:cNvSpPr>
            <a:spLocks noGrp="1"/>
          </p:cNvSpPr>
          <p:nvPr>
            <p:ph type="dt" sz="half" idx="6"/>
          </p:nvPr>
        </p:nvSpPr>
        <p:spPr>
          <a:xfrm>
            <a:off x="457200" y="6377951"/>
            <a:ext cx="2103120" cy="276999"/>
          </a:xfrm>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5/25/2016</a:t>
            </a:fld>
            <a:endParaRPr lang="en-US">
              <a:solidFill>
                <a:prstClr val="black">
                  <a:tint val="75000"/>
                </a:prstClr>
              </a:solidFill>
            </a:endParaRPr>
          </a:p>
        </p:txBody>
      </p:sp>
      <p:sp>
        <p:nvSpPr>
          <p:cNvPr id="4" name="Holder 4"/>
          <p:cNvSpPr>
            <a:spLocks noGrp="1"/>
          </p:cNvSpPr>
          <p:nvPr>
            <p:ph type="sldNum" sz="quarter" idx="7"/>
          </p:nvPr>
        </p:nvSpPr>
        <p:spPr>
          <a:xfrm>
            <a:off x="6583680" y="6377951"/>
            <a:ext cx="2103120" cy="276999"/>
          </a:xfrm>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38206606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90"/>
            <a:ext cx="7772400" cy="61555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10" y="3840493"/>
            <a:ext cx="6400799" cy="30777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108976" y="6377941"/>
            <a:ext cx="2926079" cy="279210"/>
          </a:xfrm>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a:xfrm>
            <a:off x="457200" y="6377941"/>
            <a:ext cx="2103120" cy="279210"/>
          </a:xfrm>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5/25/2016</a:t>
            </a:fld>
            <a:endParaRPr lang="en-US">
              <a:solidFill>
                <a:prstClr val="black">
                  <a:tint val="75000"/>
                </a:prstClr>
              </a:solidFill>
            </a:endParaRPr>
          </a:p>
        </p:txBody>
      </p:sp>
      <p:sp>
        <p:nvSpPr>
          <p:cNvPr id="6" name="Holder 6"/>
          <p:cNvSpPr>
            <a:spLocks noGrp="1"/>
          </p:cNvSpPr>
          <p:nvPr>
            <p:ph type="sldNum" sz="quarter" idx="7"/>
          </p:nvPr>
        </p:nvSpPr>
        <p:spPr>
          <a:xfrm>
            <a:off x="6583680" y="6377941"/>
            <a:ext cx="2103120" cy="279210"/>
          </a:xfrm>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11896567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239872" y="576763"/>
            <a:ext cx="6664266" cy="553998"/>
          </a:xfrm>
        </p:spPr>
        <p:txBody>
          <a:bodyPr lIns="0" tIns="0" rIns="0" bIns="0"/>
          <a:lstStyle>
            <a:lvl1pPr>
              <a:defRPr sz="3600" b="1" i="0">
                <a:solidFill>
                  <a:srgbClr val="121A57"/>
                </a:solidFill>
                <a:latin typeface="Calibri"/>
                <a:cs typeface="Calibri"/>
              </a:defRPr>
            </a:lvl1pPr>
          </a:lstStyle>
          <a:p>
            <a:endParaRPr/>
          </a:p>
        </p:txBody>
      </p:sp>
      <p:sp>
        <p:nvSpPr>
          <p:cNvPr id="3" name="Holder 3"/>
          <p:cNvSpPr>
            <a:spLocks noGrp="1"/>
          </p:cNvSpPr>
          <p:nvPr>
            <p:ph type="body" idx="1"/>
          </p:nvPr>
        </p:nvSpPr>
        <p:spPr>
          <a:xfrm>
            <a:off x="982990" y="2485916"/>
            <a:ext cx="7178039" cy="276999"/>
          </a:xfrm>
        </p:spPr>
        <p:txBody>
          <a:bodyPr lIns="0" tIns="0" rIns="0" bIns="0"/>
          <a:lstStyle>
            <a:lvl1pPr>
              <a:defRPr sz="18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3108976" y="6377941"/>
            <a:ext cx="2926079" cy="279210"/>
          </a:xfrm>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a:xfrm>
            <a:off x="457200" y="6377941"/>
            <a:ext cx="2103120" cy="279210"/>
          </a:xfrm>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5/25/2016</a:t>
            </a:fld>
            <a:endParaRPr lang="en-US">
              <a:solidFill>
                <a:prstClr val="black">
                  <a:tint val="75000"/>
                </a:prstClr>
              </a:solidFill>
            </a:endParaRPr>
          </a:p>
        </p:txBody>
      </p:sp>
      <p:sp>
        <p:nvSpPr>
          <p:cNvPr id="6" name="Holder 6"/>
          <p:cNvSpPr>
            <a:spLocks noGrp="1"/>
          </p:cNvSpPr>
          <p:nvPr>
            <p:ph type="sldNum" sz="quarter" idx="7"/>
          </p:nvPr>
        </p:nvSpPr>
        <p:spPr>
          <a:xfrm>
            <a:off x="6583680" y="6377941"/>
            <a:ext cx="2103120" cy="279210"/>
          </a:xfrm>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42010804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239872" y="576763"/>
            <a:ext cx="6664266" cy="553998"/>
          </a:xfrm>
        </p:spPr>
        <p:txBody>
          <a:bodyPr lIns="0" tIns="0" rIns="0" bIns="0"/>
          <a:lstStyle>
            <a:lvl1pPr>
              <a:defRPr sz="3600" b="1" i="0">
                <a:solidFill>
                  <a:srgbClr val="121A57"/>
                </a:solidFill>
                <a:latin typeface="Calibri"/>
                <a:cs typeface="Calibri"/>
              </a:defRPr>
            </a:lvl1pPr>
          </a:lstStyle>
          <a:p>
            <a:endParaRPr/>
          </a:p>
        </p:txBody>
      </p:sp>
      <p:sp>
        <p:nvSpPr>
          <p:cNvPr id="3" name="Holder 3"/>
          <p:cNvSpPr>
            <a:spLocks noGrp="1"/>
          </p:cNvSpPr>
          <p:nvPr>
            <p:ph sz="half" idx="2"/>
          </p:nvPr>
        </p:nvSpPr>
        <p:spPr>
          <a:xfrm>
            <a:off x="1710580" y="1434800"/>
            <a:ext cx="2901950" cy="338554"/>
          </a:xfrm>
          <a:prstGeom prst="rect">
            <a:avLst/>
          </a:prstGeom>
        </p:spPr>
        <p:txBody>
          <a:bodyPr wrap="square" lIns="0" tIns="0" rIns="0" bIns="0">
            <a:spAutoFit/>
          </a:bodyPr>
          <a:lstStyle>
            <a:lvl1pPr>
              <a:defRPr sz="2200" b="1" i="0">
                <a:solidFill>
                  <a:schemeClr val="tx1"/>
                </a:solidFill>
                <a:latin typeface="Calibri"/>
                <a:cs typeface="Calibri"/>
              </a:defRPr>
            </a:lvl1pPr>
          </a:lstStyle>
          <a:p>
            <a:endParaRPr/>
          </a:p>
        </p:txBody>
      </p:sp>
      <p:sp>
        <p:nvSpPr>
          <p:cNvPr id="4" name="Holder 4"/>
          <p:cNvSpPr>
            <a:spLocks noGrp="1"/>
          </p:cNvSpPr>
          <p:nvPr>
            <p:ph sz="half" idx="3"/>
          </p:nvPr>
        </p:nvSpPr>
        <p:spPr>
          <a:xfrm>
            <a:off x="5059911" y="1437722"/>
            <a:ext cx="3419185" cy="338554"/>
          </a:xfrm>
          <a:prstGeom prst="rect">
            <a:avLst/>
          </a:prstGeom>
        </p:spPr>
        <p:txBody>
          <a:bodyPr wrap="square" lIns="0" tIns="0" rIns="0" bIns="0">
            <a:spAutoFit/>
          </a:bodyPr>
          <a:lstStyle>
            <a:lvl1pPr>
              <a:defRPr sz="2200" b="1" i="0">
                <a:solidFill>
                  <a:schemeClr val="tx1"/>
                </a:solidFill>
                <a:latin typeface="Calibri"/>
                <a:cs typeface="Calibri"/>
              </a:defRPr>
            </a:lvl1pPr>
          </a:lstStyle>
          <a:p>
            <a:endParaRPr/>
          </a:p>
        </p:txBody>
      </p:sp>
      <p:sp>
        <p:nvSpPr>
          <p:cNvPr id="5" name="Holder 5"/>
          <p:cNvSpPr>
            <a:spLocks noGrp="1"/>
          </p:cNvSpPr>
          <p:nvPr>
            <p:ph type="ftr" sz="quarter" idx="5"/>
          </p:nvPr>
        </p:nvSpPr>
        <p:spPr>
          <a:xfrm>
            <a:off x="3108976" y="6377941"/>
            <a:ext cx="2926079" cy="279210"/>
          </a:xfrm>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6" name="Holder 6"/>
          <p:cNvSpPr>
            <a:spLocks noGrp="1"/>
          </p:cNvSpPr>
          <p:nvPr>
            <p:ph type="dt" sz="half" idx="6"/>
          </p:nvPr>
        </p:nvSpPr>
        <p:spPr>
          <a:xfrm>
            <a:off x="457200" y="6377941"/>
            <a:ext cx="2103120" cy="279210"/>
          </a:xfrm>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5/25/2016</a:t>
            </a:fld>
            <a:endParaRPr lang="en-US">
              <a:solidFill>
                <a:prstClr val="black">
                  <a:tint val="75000"/>
                </a:prstClr>
              </a:solidFill>
            </a:endParaRPr>
          </a:p>
        </p:txBody>
      </p:sp>
      <p:sp>
        <p:nvSpPr>
          <p:cNvPr id="7" name="Holder 7"/>
          <p:cNvSpPr>
            <a:spLocks noGrp="1"/>
          </p:cNvSpPr>
          <p:nvPr>
            <p:ph type="sldNum" sz="quarter" idx="7"/>
          </p:nvPr>
        </p:nvSpPr>
        <p:spPr>
          <a:xfrm>
            <a:off x="6583680" y="6377941"/>
            <a:ext cx="2103120" cy="279210"/>
          </a:xfrm>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653009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4"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4"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11BDED-16C0-4BA9-817D-76A0800403BD}" type="datetime1">
              <a:rPr lang="en-US" smtClean="0"/>
              <a:t>5/25/2016</a:t>
            </a:fld>
            <a:endParaRPr lang="en-US"/>
          </a:p>
        </p:txBody>
      </p:sp>
      <p:sp>
        <p:nvSpPr>
          <p:cNvPr id="5" name="Footer Placeholder 4"/>
          <p:cNvSpPr>
            <a:spLocks noGrp="1"/>
          </p:cNvSpPr>
          <p:nvPr>
            <p:ph type="ftr" sz="quarter" idx="11"/>
          </p:nvPr>
        </p:nvSpPr>
        <p:spPr/>
        <p:txBody>
          <a:bodyPr/>
          <a:lstStyle>
            <a:extLst/>
          </a:lstStyle>
          <a:p>
            <a:r>
              <a:rPr lang="en-US" dirty="0" smtClean="0"/>
              <a:t>R25 NS088248</a:t>
            </a:r>
            <a:endParaRPr lang="en-US" dirty="0"/>
          </a:p>
        </p:txBody>
      </p:sp>
      <p:sp>
        <p:nvSpPr>
          <p:cNvPr id="6" name="Slide Number Placeholder 5"/>
          <p:cNvSpPr>
            <a:spLocks noGrp="1"/>
          </p:cNvSpPr>
          <p:nvPr>
            <p:ph type="sldNum" sz="quarter" idx="12"/>
          </p:nvPr>
        </p:nvSpPr>
        <p:spPr/>
        <p:txBody>
          <a:bodyPr/>
          <a:lstStyle>
            <a:extLst/>
          </a:lstStyle>
          <a:p>
            <a:fld id="{6E758E68-53B4-4F41-A667-24CECB6A773C}"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239872" y="576763"/>
            <a:ext cx="6664266" cy="553998"/>
          </a:xfrm>
        </p:spPr>
        <p:txBody>
          <a:bodyPr lIns="0" tIns="0" rIns="0" bIns="0"/>
          <a:lstStyle>
            <a:lvl1pPr>
              <a:defRPr sz="3600" b="1" i="0">
                <a:solidFill>
                  <a:srgbClr val="121A57"/>
                </a:solidFill>
                <a:latin typeface="Calibri"/>
                <a:cs typeface="Calibri"/>
              </a:defRPr>
            </a:lvl1pPr>
          </a:lstStyle>
          <a:p>
            <a:endParaRPr/>
          </a:p>
        </p:txBody>
      </p:sp>
      <p:sp>
        <p:nvSpPr>
          <p:cNvPr id="3" name="Holder 3"/>
          <p:cNvSpPr>
            <a:spLocks noGrp="1"/>
          </p:cNvSpPr>
          <p:nvPr>
            <p:ph type="ftr" sz="quarter" idx="5"/>
          </p:nvPr>
        </p:nvSpPr>
        <p:spPr>
          <a:xfrm>
            <a:off x="3108976" y="6377941"/>
            <a:ext cx="2926079" cy="279210"/>
          </a:xfrm>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4" name="Holder 4"/>
          <p:cNvSpPr>
            <a:spLocks noGrp="1"/>
          </p:cNvSpPr>
          <p:nvPr>
            <p:ph type="dt" sz="half" idx="6"/>
          </p:nvPr>
        </p:nvSpPr>
        <p:spPr>
          <a:xfrm>
            <a:off x="457200" y="6377941"/>
            <a:ext cx="2103120" cy="279210"/>
          </a:xfrm>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5/25/2016</a:t>
            </a:fld>
            <a:endParaRPr lang="en-US">
              <a:solidFill>
                <a:prstClr val="black">
                  <a:tint val="75000"/>
                </a:prstClr>
              </a:solidFill>
            </a:endParaRPr>
          </a:p>
        </p:txBody>
      </p:sp>
      <p:sp>
        <p:nvSpPr>
          <p:cNvPr id="5" name="Holder 5"/>
          <p:cNvSpPr>
            <a:spLocks noGrp="1"/>
          </p:cNvSpPr>
          <p:nvPr>
            <p:ph type="sldNum" sz="quarter" idx="7"/>
          </p:nvPr>
        </p:nvSpPr>
        <p:spPr>
          <a:xfrm>
            <a:off x="6583680" y="6377941"/>
            <a:ext cx="2103120" cy="279210"/>
          </a:xfrm>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11162998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3108976" y="6377941"/>
            <a:ext cx="2926079" cy="279210"/>
          </a:xfrm>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3" name="Holder 3"/>
          <p:cNvSpPr>
            <a:spLocks noGrp="1"/>
          </p:cNvSpPr>
          <p:nvPr>
            <p:ph type="dt" sz="half" idx="6"/>
          </p:nvPr>
        </p:nvSpPr>
        <p:spPr>
          <a:xfrm>
            <a:off x="457200" y="6377941"/>
            <a:ext cx="2103120" cy="279210"/>
          </a:xfrm>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5/25/2016</a:t>
            </a:fld>
            <a:endParaRPr lang="en-US">
              <a:solidFill>
                <a:prstClr val="black">
                  <a:tint val="75000"/>
                </a:prstClr>
              </a:solidFill>
            </a:endParaRPr>
          </a:p>
        </p:txBody>
      </p:sp>
      <p:sp>
        <p:nvSpPr>
          <p:cNvPr id="4" name="Holder 4"/>
          <p:cNvSpPr>
            <a:spLocks noGrp="1"/>
          </p:cNvSpPr>
          <p:nvPr>
            <p:ph type="sldNum" sz="quarter" idx="7"/>
          </p:nvPr>
        </p:nvSpPr>
        <p:spPr>
          <a:xfrm>
            <a:off x="6583680" y="6377941"/>
            <a:ext cx="2103120" cy="279210"/>
          </a:xfrm>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32482798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440" y="2129987"/>
            <a:ext cx="7773120" cy="1470394"/>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2321" y="3885528"/>
            <a:ext cx="6400800" cy="1752664"/>
          </a:xfrm>
        </p:spPr>
        <p:txBody>
          <a:bodyPr/>
          <a:lstStyle>
            <a:lvl1pPr marL="0" indent="0" algn="ctr">
              <a:buNone/>
              <a:defRPr/>
            </a:lvl1pPr>
            <a:lvl2pPr marL="414268" indent="0" algn="ctr">
              <a:buNone/>
              <a:defRPr/>
            </a:lvl2pPr>
            <a:lvl3pPr marL="828537" indent="0" algn="ctr">
              <a:buNone/>
              <a:defRPr/>
            </a:lvl3pPr>
            <a:lvl4pPr marL="1242806" indent="0" algn="ctr">
              <a:buNone/>
              <a:defRPr/>
            </a:lvl4pPr>
            <a:lvl5pPr marL="1657074" indent="0" algn="ctr">
              <a:buNone/>
              <a:defRPr/>
            </a:lvl5pPr>
            <a:lvl6pPr marL="2071345" indent="0" algn="ctr">
              <a:buNone/>
              <a:defRPr/>
            </a:lvl6pPr>
            <a:lvl7pPr marL="2485613" indent="0" algn="ctr">
              <a:buNone/>
              <a:defRPr/>
            </a:lvl7pPr>
            <a:lvl8pPr marL="2899882" indent="0" algn="ctr">
              <a:buNone/>
              <a:defRPr/>
            </a:lvl8pPr>
            <a:lvl9pPr marL="3314151"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7211026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83703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880" y="4406869"/>
            <a:ext cx="7771680" cy="1362383"/>
          </a:xfrm>
        </p:spPr>
        <p:txBody>
          <a:bodyPr anchor="t"/>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722880" y="2906227"/>
            <a:ext cx="7771680" cy="1500638"/>
          </a:xfrm>
        </p:spPr>
        <p:txBody>
          <a:bodyPr anchor="b"/>
          <a:lstStyle>
            <a:lvl1pPr marL="0" indent="0">
              <a:buNone/>
              <a:defRPr sz="1800"/>
            </a:lvl1pPr>
            <a:lvl2pPr marL="414268" indent="0">
              <a:buNone/>
              <a:defRPr sz="1600"/>
            </a:lvl2pPr>
            <a:lvl3pPr marL="828537" indent="0">
              <a:buNone/>
              <a:defRPr sz="1500"/>
            </a:lvl3pPr>
            <a:lvl4pPr marL="1242806" indent="0">
              <a:buNone/>
              <a:defRPr sz="1300"/>
            </a:lvl4pPr>
            <a:lvl5pPr marL="1657074" indent="0">
              <a:buNone/>
              <a:defRPr sz="1300"/>
            </a:lvl5pPr>
            <a:lvl6pPr marL="2071345" indent="0">
              <a:buNone/>
              <a:defRPr sz="1300"/>
            </a:lvl6pPr>
            <a:lvl7pPr marL="2485613" indent="0">
              <a:buNone/>
              <a:defRPr sz="1300"/>
            </a:lvl7pPr>
            <a:lvl8pPr marL="2899882" indent="0">
              <a:buNone/>
              <a:defRPr sz="1300"/>
            </a:lvl8pPr>
            <a:lvl9pPr marL="3314151" indent="0">
              <a:buNone/>
              <a:defRPr sz="1300"/>
            </a:lvl9pPr>
          </a:lstStyle>
          <a:p>
            <a:pPr lvl="0"/>
            <a:r>
              <a:rPr lang="en-US" smtClean="0"/>
              <a:t>Click to edit Master text styles</a:t>
            </a:r>
          </a:p>
        </p:txBody>
      </p:sp>
    </p:spTree>
    <p:extLst>
      <p:ext uri="{BB962C8B-B14F-4D97-AF65-F5344CB8AC3E}">
        <p14:creationId xmlns:p14="http://schemas.microsoft.com/office/powerpoint/2010/main" val="29636175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71040" y="1906764"/>
            <a:ext cx="3833280" cy="4319014"/>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2562" y="1906764"/>
            <a:ext cx="3834720" cy="4319014"/>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590286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922" y="275080"/>
            <a:ext cx="8229600" cy="1142039"/>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920" y="1535202"/>
            <a:ext cx="4039200" cy="639427"/>
          </a:xfrm>
        </p:spPr>
        <p:txBody>
          <a:bodyPr anchor="b"/>
          <a:lstStyle>
            <a:lvl1pPr marL="0" indent="0">
              <a:buNone/>
              <a:defRPr sz="2200" b="1"/>
            </a:lvl1pPr>
            <a:lvl2pPr marL="414268" indent="0">
              <a:buNone/>
              <a:defRPr sz="1800" b="1"/>
            </a:lvl2pPr>
            <a:lvl3pPr marL="828537" indent="0">
              <a:buNone/>
              <a:defRPr sz="1600" b="1"/>
            </a:lvl3pPr>
            <a:lvl4pPr marL="1242806" indent="0">
              <a:buNone/>
              <a:defRPr sz="1500" b="1"/>
            </a:lvl4pPr>
            <a:lvl5pPr marL="1657074" indent="0">
              <a:buNone/>
              <a:defRPr sz="1500" b="1"/>
            </a:lvl5pPr>
            <a:lvl6pPr marL="2071345" indent="0">
              <a:buNone/>
              <a:defRPr sz="1500" b="1"/>
            </a:lvl6pPr>
            <a:lvl7pPr marL="2485613" indent="0">
              <a:buNone/>
              <a:defRPr sz="1500" b="1"/>
            </a:lvl7pPr>
            <a:lvl8pPr marL="2899882" indent="0">
              <a:buNone/>
              <a:defRPr sz="1500" b="1"/>
            </a:lvl8pPr>
            <a:lvl9pPr marL="3314151" indent="0">
              <a:buNone/>
              <a:defRPr sz="1500" b="1"/>
            </a:lvl9pPr>
          </a:lstStyle>
          <a:p>
            <a:pPr lvl="0"/>
            <a:r>
              <a:rPr lang="en-US" smtClean="0"/>
              <a:t>Click to edit Master text styles</a:t>
            </a:r>
          </a:p>
        </p:txBody>
      </p:sp>
      <p:sp>
        <p:nvSpPr>
          <p:cNvPr id="4" name="Content Placeholder 3"/>
          <p:cNvSpPr>
            <a:spLocks noGrp="1"/>
          </p:cNvSpPr>
          <p:nvPr>
            <p:ph sz="half" idx="2"/>
          </p:nvPr>
        </p:nvSpPr>
        <p:spPr>
          <a:xfrm>
            <a:off x="457920" y="2174628"/>
            <a:ext cx="403920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442" y="1535202"/>
            <a:ext cx="4042080" cy="639427"/>
          </a:xfrm>
        </p:spPr>
        <p:txBody>
          <a:bodyPr anchor="b"/>
          <a:lstStyle>
            <a:lvl1pPr marL="0" indent="0">
              <a:buNone/>
              <a:defRPr sz="2200" b="1"/>
            </a:lvl1pPr>
            <a:lvl2pPr marL="414268" indent="0">
              <a:buNone/>
              <a:defRPr sz="1800" b="1"/>
            </a:lvl2pPr>
            <a:lvl3pPr marL="828537" indent="0">
              <a:buNone/>
              <a:defRPr sz="1600" b="1"/>
            </a:lvl3pPr>
            <a:lvl4pPr marL="1242806" indent="0">
              <a:buNone/>
              <a:defRPr sz="1500" b="1"/>
            </a:lvl4pPr>
            <a:lvl5pPr marL="1657074" indent="0">
              <a:buNone/>
              <a:defRPr sz="1500" b="1"/>
            </a:lvl5pPr>
            <a:lvl6pPr marL="2071345" indent="0">
              <a:buNone/>
              <a:defRPr sz="1500" b="1"/>
            </a:lvl6pPr>
            <a:lvl7pPr marL="2485613" indent="0">
              <a:buNone/>
              <a:defRPr sz="1500" b="1"/>
            </a:lvl7pPr>
            <a:lvl8pPr marL="2899882" indent="0">
              <a:buNone/>
              <a:defRPr sz="1500" b="1"/>
            </a:lvl8pPr>
            <a:lvl9pPr marL="3314151" indent="0">
              <a:buNone/>
              <a:defRPr sz="1500" b="1"/>
            </a:lvl9pPr>
          </a:lstStyle>
          <a:p>
            <a:pPr lvl="0"/>
            <a:r>
              <a:rPr lang="en-US" smtClean="0"/>
              <a:t>Click to edit Master text styles</a:t>
            </a:r>
          </a:p>
        </p:txBody>
      </p:sp>
      <p:sp>
        <p:nvSpPr>
          <p:cNvPr id="6" name="Content Placeholder 5"/>
          <p:cNvSpPr>
            <a:spLocks noGrp="1"/>
          </p:cNvSpPr>
          <p:nvPr>
            <p:ph sz="quarter" idx="4"/>
          </p:nvPr>
        </p:nvSpPr>
        <p:spPr>
          <a:xfrm>
            <a:off x="4645442" y="2174628"/>
            <a:ext cx="404208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2857540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94533485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60979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3008160" cy="1160762"/>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5525" y="273633"/>
            <a:ext cx="5112000" cy="5852774"/>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920" y="1434401"/>
            <a:ext cx="3008160" cy="4692013"/>
          </a:xfrm>
        </p:spPr>
        <p:txBody>
          <a:bodyPr/>
          <a:lstStyle>
            <a:lvl1pPr marL="0" indent="0">
              <a:buNone/>
              <a:defRPr sz="1300"/>
            </a:lvl1pPr>
            <a:lvl2pPr marL="414268" indent="0">
              <a:buNone/>
              <a:defRPr sz="1100"/>
            </a:lvl2pPr>
            <a:lvl3pPr marL="828537" indent="0">
              <a:buNone/>
              <a:defRPr sz="900"/>
            </a:lvl3pPr>
            <a:lvl4pPr marL="1242806" indent="0">
              <a:buNone/>
              <a:defRPr sz="800"/>
            </a:lvl4pPr>
            <a:lvl5pPr marL="1657074" indent="0">
              <a:buNone/>
              <a:defRPr sz="800"/>
            </a:lvl5pPr>
            <a:lvl6pPr marL="2071345" indent="0">
              <a:buNone/>
              <a:defRPr sz="800"/>
            </a:lvl6pPr>
            <a:lvl7pPr marL="2485613" indent="0">
              <a:buNone/>
              <a:defRPr sz="800"/>
            </a:lvl7pPr>
            <a:lvl8pPr marL="2899882" indent="0">
              <a:buNone/>
              <a:defRPr sz="800"/>
            </a:lvl8pPr>
            <a:lvl9pPr marL="3314151" indent="0">
              <a:buNone/>
              <a:defRPr sz="800"/>
            </a:lvl9pPr>
          </a:lstStyle>
          <a:p>
            <a:pPr lvl="0"/>
            <a:r>
              <a:rPr lang="en-US" smtClean="0"/>
              <a:t>Click to edit Master text styles</a:t>
            </a:r>
          </a:p>
        </p:txBody>
      </p:sp>
    </p:spTree>
    <p:extLst>
      <p:ext uri="{BB962C8B-B14F-4D97-AF65-F5344CB8AC3E}">
        <p14:creationId xmlns:p14="http://schemas.microsoft.com/office/powerpoint/2010/main" val="1726660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11" y="329196"/>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lIns="91267" tIns="45637" rIns="91267" bIns="45637" anchor="ctr"/>
          <a:lstStyle>
            <a:extLst/>
          </a:lstStyle>
          <a:p>
            <a:pPr algn="ctr" eaLnBrk="1" latinLnBrk="0" hangingPunct="1"/>
            <a:endParaRPr kumimoji="0" lang="en-US"/>
          </a:p>
        </p:txBody>
      </p:sp>
      <p:sp>
        <p:nvSpPr>
          <p:cNvPr id="11" name="Rounded Rectangle 10"/>
          <p:cNvSpPr/>
          <p:nvPr/>
        </p:nvSpPr>
        <p:spPr>
          <a:xfrm>
            <a:off x="418605" y="434179"/>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1267" tIns="45637" rIns="91267" bIns="45637" anchor="ctr"/>
          <a:lstStyle>
            <a:extLst/>
          </a:lstStyle>
          <a:p>
            <a:pPr algn="ctr" eaLnBrk="1" latinLnBrk="0" hangingPunct="1"/>
            <a:endParaRPr kumimoji="0" lang="en-US"/>
          </a:p>
        </p:txBody>
      </p:sp>
      <p:sp>
        <p:nvSpPr>
          <p:cNvPr id="2" name="Title 1"/>
          <p:cNvSpPr>
            <a:spLocks noGrp="1"/>
          </p:cNvSpPr>
          <p:nvPr>
            <p:ph type="title"/>
          </p:nvPr>
        </p:nvSpPr>
        <p:spPr>
          <a:xfrm>
            <a:off x="468345" y="4928618"/>
            <a:ext cx="8183880" cy="676656"/>
          </a:xfrm>
        </p:spPr>
        <p:txBody>
          <a:bodyPr lIns="91267"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5" y="5624484"/>
            <a:ext cx="8183880" cy="420624"/>
          </a:xfrm>
        </p:spPr>
        <p:txBody>
          <a:bodyPr lIns="118652" tIns="0" anchor="t"/>
          <a:lstStyle>
            <a:lvl1pPr marL="0" marR="36509"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3391253-36C9-4BFC-95A2-A3FF244D0FEA}" type="datetime1">
              <a:rPr lang="en-US" smtClean="0"/>
              <a:t>5/25/2016</a:t>
            </a:fld>
            <a:endParaRPr lang="en-US"/>
          </a:p>
        </p:txBody>
      </p:sp>
      <p:sp>
        <p:nvSpPr>
          <p:cNvPr id="5" name="Footer Placeholder 4"/>
          <p:cNvSpPr>
            <a:spLocks noGrp="1"/>
          </p:cNvSpPr>
          <p:nvPr>
            <p:ph type="ftr" sz="quarter" idx="11"/>
          </p:nvPr>
        </p:nvSpPr>
        <p:spPr/>
        <p:txBody>
          <a:bodyPr/>
          <a:lstStyle>
            <a:extLst/>
          </a:lstStyle>
          <a:p>
            <a:r>
              <a:rPr lang="en-US" dirty="0" smtClean="0"/>
              <a:t>R25 NS088248</a:t>
            </a:r>
            <a:endParaRPr lang="en-US" dirty="0"/>
          </a:p>
        </p:txBody>
      </p:sp>
      <p:sp>
        <p:nvSpPr>
          <p:cNvPr id="6" name="Slide Number Placeholder 5"/>
          <p:cNvSpPr>
            <a:spLocks noGrp="1"/>
          </p:cNvSpPr>
          <p:nvPr>
            <p:ph type="sldNum" sz="quarter" idx="12"/>
          </p:nvPr>
        </p:nvSpPr>
        <p:spPr/>
        <p:txBody>
          <a:bodyPr/>
          <a:lstStyle>
            <a:extLst/>
          </a:lstStyle>
          <a:p>
            <a:fld id="{6E758E68-53B4-4F41-A667-24CECB6A773C}" type="slidenum">
              <a:rPr lang="en-US" smtClean="0"/>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805" y="4800026"/>
            <a:ext cx="5486400" cy="567420"/>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2805" y="612065"/>
            <a:ext cx="5486400" cy="4115952"/>
          </a:xfrm>
        </p:spPr>
        <p:txBody>
          <a:bodyPr/>
          <a:lstStyle>
            <a:lvl1pPr marL="0" indent="0">
              <a:buNone/>
              <a:defRPr sz="2900"/>
            </a:lvl1pPr>
            <a:lvl2pPr marL="414268" indent="0">
              <a:buNone/>
              <a:defRPr sz="2500"/>
            </a:lvl2pPr>
            <a:lvl3pPr marL="828537" indent="0">
              <a:buNone/>
              <a:defRPr sz="2200"/>
            </a:lvl3pPr>
            <a:lvl4pPr marL="1242806" indent="0">
              <a:buNone/>
              <a:defRPr sz="1800"/>
            </a:lvl4pPr>
            <a:lvl5pPr marL="1657074" indent="0">
              <a:buNone/>
              <a:defRPr sz="1800"/>
            </a:lvl5pPr>
            <a:lvl6pPr marL="2071345" indent="0">
              <a:buNone/>
              <a:defRPr sz="1800"/>
            </a:lvl6pPr>
            <a:lvl7pPr marL="2485613" indent="0">
              <a:buNone/>
              <a:defRPr sz="1800"/>
            </a:lvl7pPr>
            <a:lvl8pPr marL="2899882" indent="0">
              <a:buNone/>
              <a:defRPr sz="1800"/>
            </a:lvl8pPr>
            <a:lvl9pPr marL="3314151" indent="0">
              <a:buNone/>
              <a:defRPr sz="1800"/>
            </a:lvl9pPr>
          </a:lstStyle>
          <a:p>
            <a:endParaRPr lang="en-US"/>
          </a:p>
        </p:txBody>
      </p:sp>
      <p:sp>
        <p:nvSpPr>
          <p:cNvPr id="4" name="Text Placeholder 3"/>
          <p:cNvSpPr>
            <a:spLocks noGrp="1"/>
          </p:cNvSpPr>
          <p:nvPr>
            <p:ph type="body" sz="half" idx="2"/>
          </p:nvPr>
        </p:nvSpPr>
        <p:spPr>
          <a:xfrm>
            <a:off x="1792805" y="5367444"/>
            <a:ext cx="5486400" cy="805044"/>
          </a:xfrm>
        </p:spPr>
        <p:txBody>
          <a:bodyPr/>
          <a:lstStyle>
            <a:lvl1pPr marL="0" indent="0">
              <a:buNone/>
              <a:defRPr sz="1300"/>
            </a:lvl1pPr>
            <a:lvl2pPr marL="414268" indent="0">
              <a:buNone/>
              <a:defRPr sz="1100"/>
            </a:lvl2pPr>
            <a:lvl3pPr marL="828537" indent="0">
              <a:buNone/>
              <a:defRPr sz="900"/>
            </a:lvl3pPr>
            <a:lvl4pPr marL="1242806" indent="0">
              <a:buNone/>
              <a:defRPr sz="800"/>
            </a:lvl4pPr>
            <a:lvl5pPr marL="1657074" indent="0">
              <a:buNone/>
              <a:defRPr sz="800"/>
            </a:lvl5pPr>
            <a:lvl6pPr marL="2071345" indent="0">
              <a:buNone/>
              <a:defRPr sz="800"/>
            </a:lvl6pPr>
            <a:lvl7pPr marL="2485613" indent="0">
              <a:buNone/>
              <a:defRPr sz="800"/>
            </a:lvl7pPr>
            <a:lvl8pPr marL="2899882" indent="0">
              <a:buNone/>
              <a:defRPr sz="800"/>
            </a:lvl8pPr>
            <a:lvl9pPr marL="3314151" indent="0">
              <a:buNone/>
              <a:defRPr sz="800"/>
            </a:lvl9pPr>
          </a:lstStyle>
          <a:p>
            <a:pPr lvl="0"/>
            <a:r>
              <a:rPr lang="en-US" smtClean="0"/>
              <a:t>Click to edit Master text styles</a:t>
            </a:r>
          </a:p>
        </p:txBody>
      </p:sp>
    </p:spTree>
    <p:extLst>
      <p:ext uri="{BB962C8B-B14F-4D97-AF65-F5344CB8AC3E}">
        <p14:creationId xmlns:p14="http://schemas.microsoft.com/office/powerpoint/2010/main" val="336356818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980870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26082" y="568860"/>
            <a:ext cx="1951200" cy="565691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71040" y="568860"/>
            <a:ext cx="5716800" cy="565691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8357571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440" y="2129987"/>
            <a:ext cx="7773120" cy="1470394"/>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2321" y="3885528"/>
            <a:ext cx="6400800" cy="1752664"/>
          </a:xfrm>
        </p:spPr>
        <p:txBody>
          <a:bodyPr/>
          <a:lstStyle>
            <a:lvl1pPr marL="0" indent="0" algn="ctr">
              <a:buNone/>
              <a:defRPr/>
            </a:lvl1pPr>
            <a:lvl2pPr marL="414484" indent="0" algn="ctr">
              <a:buNone/>
              <a:defRPr/>
            </a:lvl2pPr>
            <a:lvl3pPr marL="828967" indent="0" algn="ctr">
              <a:buNone/>
              <a:defRPr/>
            </a:lvl3pPr>
            <a:lvl4pPr marL="1243450" indent="0" algn="ctr">
              <a:buNone/>
              <a:defRPr/>
            </a:lvl4pPr>
            <a:lvl5pPr marL="1657935" indent="0" algn="ctr">
              <a:buNone/>
              <a:defRPr/>
            </a:lvl5pPr>
            <a:lvl6pPr marL="2072420" indent="0" algn="ctr">
              <a:buNone/>
              <a:defRPr/>
            </a:lvl6pPr>
            <a:lvl7pPr marL="2486902" indent="0" algn="ctr">
              <a:buNone/>
              <a:defRPr/>
            </a:lvl7pPr>
            <a:lvl8pPr marL="2901387" indent="0" algn="ctr">
              <a:buNone/>
              <a:defRPr/>
            </a:lvl8pPr>
            <a:lvl9pPr marL="331587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21033373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2334988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880" y="4406863"/>
            <a:ext cx="7771680" cy="1362383"/>
          </a:xfrm>
        </p:spPr>
        <p:txBody>
          <a:bodyPr anchor="t"/>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722880" y="2906227"/>
            <a:ext cx="7771680" cy="1500638"/>
          </a:xfrm>
        </p:spPr>
        <p:txBody>
          <a:bodyPr anchor="b"/>
          <a:lstStyle>
            <a:lvl1pPr marL="0" indent="0">
              <a:buNone/>
              <a:defRPr sz="1800"/>
            </a:lvl1pPr>
            <a:lvl2pPr marL="414484" indent="0">
              <a:buNone/>
              <a:defRPr sz="1600"/>
            </a:lvl2pPr>
            <a:lvl3pPr marL="828967" indent="0">
              <a:buNone/>
              <a:defRPr sz="1500"/>
            </a:lvl3pPr>
            <a:lvl4pPr marL="1243450" indent="0">
              <a:buNone/>
              <a:defRPr sz="1300"/>
            </a:lvl4pPr>
            <a:lvl5pPr marL="1657935" indent="0">
              <a:buNone/>
              <a:defRPr sz="1300"/>
            </a:lvl5pPr>
            <a:lvl6pPr marL="2072420" indent="0">
              <a:buNone/>
              <a:defRPr sz="1300"/>
            </a:lvl6pPr>
            <a:lvl7pPr marL="2486902" indent="0">
              <a:buNone/>
              <a:defRPr sz="1300"/>
            </a:lvl7pPr>
            <a:lvl8pPr marL="2901387" indent="0">
              <a:buNone/>
              <a:defRPr sz="1300"/>
            </a:lvl8pPr>
            <a:lvl9pPr marL="3315870" indent="0">
              <a:buNone/>
              <a:defRPr sz="1300"/>
            </a:lvl9pPr>
          </a:lstStyle>
          <a:p>
            <a:pPr lvl="0"/>
            <a:r>
              <a:rPr lang="en-US" smtClean="0"/>
              <a:t>Click to edit Master text styles</a:t>
            </a:r>
          </a:p>
        </p:txBody>
      </p:sp>
    </p:spTree>
    <p:extLst>
      <p:ext uri="{BB962C8B-B14F-4D97-AF65-F5344CB8AC3E}">
        <p14:creationId xmlns:p14="http://schemas.microsoft.com/office/powerpoint/2010/main" val="183513970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71040" y="1906764"/>
            <a:ext cx="3833280" cy="4319014"/>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2561" y="1906764"/>
            <a:ext cx="3834720" cy="4319014"/>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6799855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921" y="275075"/>
            <a:ext cx="8229600" cy="1142039"/>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920" y="1535202"/>
            <a:ext cx="4039200" cy="639427"/>
          </a:xfrm>
        </p:spPr>
        <p:txBody>
          <a:bodyPr anchor="b"/>
          <a:lstStyle>
            <a:lvl1pPr marL="0" indent="0">
              <a:buNone/>
              <a:defRPr sz="2200" b="1"/>
            </a:lvl1pPr>
            <a:lvl2pPr marL="414484" indent="0">
              <a:buNone/>
              <a:defRPr sz="1800" b="1"/>
            </a:lvl2pPr>
            <a:lvl3pPr marL="828967" indent="0">
              <a:buNone/>
              <a:defRPr sz="1600" b="1"/>
            </a:lvl3pPr>
            <a:lvl4pPr marL="1243450" indent="0">
              <a:buNone/>
              <a:defRPr sz="1500" b="1"/>
            </a:lvl4pPr>
            <a:lvl5pPr marL="1657935" indent="0">
              <a:buNone/>
              <a:defRPr sz="1500" b="1"/>
            </a:lvl5pPr>
            <a:lvl6pPr marL="2072420" indent="0">
              <a:buNone/>
              <a:defRPr sz="1500" b="1"/>
            </a:lvl6pPr>
            <a:lvl7pPr marL="2486902" indent="0">
              <a:buNone/>
              <a:defRPr sz="1500" b="1"/>
            </a:lvl7pPr>
            <a:lvl8pPr marL="2901387" indent="0">
              <a:buNone/>
              <a:defRPr sz="1500" b="1"/>
            </a:lvl8pPr>
            <a:lvl9pPr marL="3315870" indent="0">
              <a:buNone/>
              <a:defRPr sz="1500" b="1"/>
            </a:lvl9pPr>
          </a:lstStyle>
          <a:p>
            <a:pPr lvl="0"/>
            <a:r>
              <a:rPr lang="en-US" smtClean="0"/>
              <a:t>Click to edit Master text styles</a:t>
            </a:r>
          </a:p>
        </p:txBody>
      </p:sp>
      <p:sp>
        <p:nvSpPr>
          <p:cNvPr id="4" name="Content Placeholder 3"/>
          <p:cNvSpPr>
            <a:spLocks noGrp="1"/>
          </p:cNvSpPr>
          <p:nvPr>
            <p:ph sz="half" idx="2"/>
          </p:nvPr>
        </p:nvSpPr>
        <p:spPr>
          <a:xfrm>
            <a:off x="457920" y="2174628"/>
            <a:ext cx="403920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441" y="1535202"/>
            <a:ext cx="4042080" cy="639427"/>
          </a:xfrm>
        </p:spPr>
        <p:txBody>
          <a:bodyPr anchor="b"/>
          <a:lstStyle>
            <a:lvl1pPr marL="0" indent="0">
              <a:buNone/>
              <a:defRPr sz="2200" b="1"/>
            </a:lvl1pPr>
            <a:lvl2pPr marL="414484" indent="0">
              <a:buNone/>
              <a:defRPr sz="1800" b="1"/>
            </a:lvl2pPr>
            <a:lvl3pPr marL="828967" indent="0">
              <a:buNone/>
              <a:defRPr sz="1600" b="1"/>
            </a:lvl3pPr>
            <a:lvl4pPr marL="1243450" indent="0">
              <a:buNone/>
              <a:defRPr sz="1500" b="1"/>
            </a:lvl4pPr>
            <a:lvl5pPr marL="1657935" indent="0">
              <a:buNone/>
              <a:defRPr sz="1500" b="1"/>
            </a:lvl5pPr>
            <a:lvl6pPr marL="2072420" indent="0">
              <a:buNone/>
              <a:defRPr sz="1500" b="1"/>
            </a:lvl6pPr>
            <a:lvl7pPr marL="2486902" indent="0">
              <a:buNone/>
              <a:defRPr sz="1500" b="1"/>
            </a:lvl7pPr>
            <a:lvl8pPr marL="2901387" indent="0">
              <a:buNone/>
              <a:defRPr sz="1500" b="1"/>
            </a:lvl8pPr>
            <a:lvl9pPr marL="3315870" indent="0">
              <a:buNone/>
              <a:defRPr sz="1500" b="1"/>
            </a:lvl9pPr>
          </a:lstStyle>
          <a:p>
            <a:pPr lvl="0"/>
            <a:r>
              <a:rPr lang="en-US" smtClean="0"/>
              <a:t>Click to edit Master text styles</a:t>
            </a:r>
          </a:p>
        </p:txBody>
      </p:sp>
      <p:sp>
        <p:nvSpPr>
          <p:cNvPr id="6" name="Content Placeholder 5"/>
          <p:cNvSpPr>
            <a:spLocks noGrp="1"/>
          </p:cNvSpPr>
          <p:nvPr>
            <p:ph sz="quarter" idx="4"/>
          </p:nvPr>
        </p:nvSpPr>
        <p:spPr>
          <a:xfrm>
            <a:off x="4645441" y="2174628"/>
            <a:ext cx="404208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3805896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7338839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846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C81212-5F15-431E-9B07-5075639F1846}" type="datetime1">
              <a:rPr lang="en-US" smtClean="0"/>
              <a:t>5/25/2016</a:t>
            </a:fld>
            <a:endParaRPr lang="en-US"/>
          </a:p>
        </p:txBody>
      </p:sp>
      <p:sp>
        <p:nvSpPr>
          <p:cNvPr id="6" name="Footer Placeholder 5"/>
          <p:cNvSpPr>
            <a:spLocks noGrp="1"/>
          </p:cNvSpPr>
          <p:nvPr>
            <p:ph type="ftr" sz="quarter" idx="11"/>
          </p:nvPr>
        </p:nvSpPr>
        <p:spPr/>
        <p:txBody>
          <a:bodyPr/>
          <a:lstStyle>
            <a:extLst/>
          </a:lstStyle>
          <a:p>
            <a:r>
              <a:rPr lang="en-US" dirty="0" smtClean="0"/>
              <a:t>R25 NS088248</a:t>
            </a:r>
            <a:endParaRPr lang="en-US" dirty="0"/>
          </a:p>
        </p:txBody>
      </p:sp>
      <p:sp>
        <p:nvSpPr>
          <p:cNvPr id="7" name="Slide Number Placeholder 6"/>
          <p:cNvSpPr>
            <a:spLocks noGrp="1"/>
          </p:cNvSpPr>
          <p:nvPr>
            <p:ph type="sldNum" sz="quarter" idx="12"/>
          </p:nvPr>
        </p:nvSpPr>
        <p:spPr/>
        <p:txBody>
          <a:bodyPr/>
          <a:lstStyle>
            <a:extLst/>
          </a:lstStyle>
          <a:p>
            <a:fld id="{6E758E68-53B4-4F41-A667-24CECB6A773C}" type="slidenum">
              <a:rPr lang="en-US" smtClean="0"/>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3008160" cy="1160762"/>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5521" y="273629"/>
            <a:ext cx="5112000" cy="5852774"/>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920" y="1434396"/>
            <a:ext cx="3008160" cy="4692013"/>
          </a:xfrm>
        </p:spPr>
        <p:txBody>
          <a:bodyPr/>
          <a:lstStyle>
            <a:lvl1pPr marL="0" indent="0">
              <a:buNone/>
              <a:defRPr sz="1300"/>
            </a:lvl1pPr>
            <a:lvl2pPr marL="414484" indent="0">
              <a:buNone/>
              <a:defRPr sz="1100"/>
            </a:lvl2pPr>
            <a:lvl3pPr marL="828967" indent="0">
              <a:buNone/>
              <a:defRPr sz="900"/>
            </a:lvl3pPr>
            <a:lvl4pPr marL="1243450" indent="0">
              <a:buNone/>
              <a:defRPr sz="800"/>
            </a:lvl4pPr>
            <a:lvl5pPr marL="1657935" indent="0">
              <a:buNone/>
              <a:defRPr sz="800"/>
            </a:lvl5pPr>
            <a:lvl6pPr marL="2072420" indent="0">
              <a:buNone/>
              <a:defRPr sz="800"/>
            </a:lvl6pPr>
            <a:lvl7pPr marL="2486902" indent="0">
              <a:buNone/>
              <a:defRPr sz="800"/>
            </a:lvl7pPr>
            <a:lvl8pPr marL="2901387" indent="0">
              <a:buNone/>
              <a:defRPr sz="800"/>
            </a:lvl8pPr>
            <a:lvl9pPr marL="3315870" indent="0">
              <a:buNone/>
              <a:defRPr sz="800"/>
            </a:lvl9pPr>
          </a:lstStyle>
          <a:p>
            <a:pPr lvl="0"/>
            <a:r>
              <a:rPr lang="en-US" smtClean="0"/>
              <a:t>Click to edit Master text styles</a:t>
            </a:r>
          </a:p>
        </p:txBody>
      </p:sp>
    </p:spTree>
    <p:extLst>
      <p:ext uri="{BB962C8B-B14F-4D97-AF65-F5344CB8AC3E}">
        <p14:creationId xmlns:p14="http://schemas.microsoft.com/office/powerpoint/2010/main" val="143460598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801" y="4800025"/>
            <a:ext cx="5486400" cy="567420"/>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2801" y="612065"/>
            <a:ext cx="5486400" cy="4115952"/>
          </a:xfrm>
        </p:spPr>
        <p:txBody>
          <a:bodyPr/>
          <a:lstStyle>
            <a:lvl1pPr marL="0" indent="0">
              <a:buNone/>
              <a:defRPr sz="2900"/>
            </a:lvl1pPr>
            <a:lvl2pPr marL="414484" indent="0">
              <a:buNone/>
              <a:defRPr sz="2500"/>
            </a:lvl2pPr>
            <a:lvl3pPr marL="828967" indent="0">
              <a:buNone/>
              <a:defRPr sz="2200"/>
            </a:lvl3pPr>
            <a:lvl4pPr marL="1243450" indent="0">
              <a:buNone/>
              <a:defRPr sz="1800"/>
            </a:lvl4pPr>
            <a:lvl5pPr marL="1657935" indent="0">
              <a:buNone/>
              <a:defRPr sz="1800"/>
            </a:lvl5pPr>
            <a:lvl6pPr marL="2072420" indent="0">
              <a:buNone/>
              <a:defRPr sz="1800"/>
            </a:lvl6pPr>
            <a:lvl7pPr marL="2486902" indent="0">
              <a:buNone/>
              <a:defRPr sz="1800"/>
            </a:lvl7pPr>
            <a:lvl8pPr marL="2901387" indent="0">
              <a:buNone/>
              <a:defRPr sz="1800"/>
            </a:lvl8pPr>
            <a:lvl9pPr marL="3315870" indent="0">
              <a:buNone/>
              <a:defRPr sz="1800"/>
            </a:lvl9pPr>
          </a:lstStyle>
          <a:p>
            <a:endParaRPr lang="en-US"/>
          </a:p>
        </p:txBody>
      </p:sp>
      <p:sp>
        <p:nvSpPr>
          <p:cNvPr id="4" name="Text Placeholder 3"/>
          <p:cNvSpPr>
            <a:spLocks noGrp="1"/>
          </p:cNvSpPr>
          <p:nvPr>
            <p:ph type="body" sz="half" idx="2"/>
          </p:nvPr>
        </p:nvSpPr>
        <p:spPr>
          <a:xfrm>
            <a:off x="1792801" y="5367444"/>
            <a:ext cx="5486400" cy="805044"/>
          </a:xfrm>
        </p:spPr>
        <p:txBody>
          <a:bodyPr/>
          <a:lstStyle>
            <a:lvl1pPr marL="0" indent="0">
              <a:buNone/>
              <a:defRPr sz="1300"/>
            </a:lvl1pPr>
            <a:lvl2pPr marL="414484" indent="0">
              <a:buNone/>
              <a:defRPr sz="1100"/>
            </a:lvl2pPr>
            <a:lvl3pPr marL="828967" indent="0">
              <a:buNone/>
              <a:defRPr sz="900"/>
            </a:lvl3pPr>
            <a:lvl4pPr marL="1243450" indent="0">
              <a:buNone/>
              <a:defRPr sz="800"/>
            </a:lvl4pPr>
            <a:lvl5pPr marL="1657935" indent="0">
              <a:buNone/>
              <a:defRPr sz="800"/>
            </a:lvl5pPr>
            <a:lvl6pPr marL="2072420" indent="0">
              <a:buNone/>
              <a:defRPr sz="800"/>
            </a:lvl6pPr>
            <a:lvl7pPr marL="2486902" indent="0">
              <a:buNone/>
              <a:defRPr sz="800"/>
            </a:lvl7pPr>
            <a:lvl8pPr marL="2901387" indent="0">
              <a:buNone/>
              <a:defRPr sz="800"/>
            </a:lvl8pPr>
            <a:lvl9pPr marL="3315870" indent="0">
              <a:buNone/>
              <a:defRPr sz="800"/>
            </a:lvl9pPr>
          </a:lstStyle>
          <a:p>
            <a:pPr lvl="0"/>
            <a:r>
              <a:rPr lang="en-US" smtClean="0"/>
              <a:t>Click to edit Master text styles</a:t>
            </a:r>
          </a:p>
        </p:txBody>
      </p:sp>
    </p:spTree>
    <p:extLst>
      <p:ext uri="{BB962C8B-B14F-4D97-AF65-F5344CB8AC3E}">
        <p14:creationId xmlns:p14="http://schemas.microsoft.com/office/powerpoint/2010/main" val="353657716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1369527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26081" y="568860"/>
            <a:ext cx="1951200" cy="565691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71040" y="568860"/>
            <a:ext cx="5716800" cy="565691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292457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1"/>
            <a:ext cx="7772400" cy="61555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1" y="3840480"/>
            <a:ext cx="6400799" cy="30777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5/25/2016</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242183448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239867" y="576763"/>
            <a:ext cx="6664266" cy="553998"/>
          </a:xfrm>
        </p:spPr>
        <p:txBody>
          <a:bodyPr lIns="0" tIns="0" rIns="0" bIns="0"/>
          <a:lstStyle>
            <a:lvl1pPr>
              <a:defRPr sz="3600" b="1" i="0">
                <a:solidFill>
                  <a:srgbClr val="121A57"/>
                </a:solidFill>
                <a:latin typeface="Calibri"/>
                <a:cs typeface="Calibri"/>
              </a:defRPr>
            </a:lvl1pPr>
          </a:lstStyle>
          <a:p>
            <a:endParaRPr/>
          </a:p>
        </p:txBody>
      </p:sp>
      <p:sp>
        <p:nvSpPr>
          <p:cNvPr id="3" name="Holder 3"/>
          <p:cNvSpPr>
            <a:spLocks noGrp="1"/>
          </p:cNvSpPr>
          <p:nvPr>
            <p:ph type="body" idx="1"/>
          </p:nvPr>
        </p:nvSpPr>
        <p:spPr>
          <a:xfrm>
            <a:off x="982981" y="2485912"/>
            <a:ext cx="7178039" cy="276999"/>
          </a:xfrm>
        </p:spPr>
        <p:txBody>
          <a:bodyPr lIns="0" tIns="0" rIns="0" bIns="0"/>
          <a:lstStyle>
            <a:lvl1pPr>
              <a:defRPr sz="18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5/25/2016</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375524751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239867" y="576763"/>
            <a:ext cx="6664266" cy="553998"/>
          </a:xfrm>
        </p:spPr>
        <p:txBody>
          <a:bodyPr lIns="0" tIns="0" rIns="0" bIns="0"/>
          <a:lstStyle>
            <a:lvl1pPr>
              <a:defRPr sz="3600" b="1" i="0">
                <a:solidFill>
                  <a:srgbClr val="121A57"/>
                </a:solidFill>
                <a:latin typeface="Calibri"/>
                <a:cs typeface="Calibri"/>
              </a:defRPr>
            </a:lvl1pPr>
          </a:lstStyle>
          <a:p>
            <a:endParaRPr/>
          </a:p>
        </p:txBody>
      </p:sp>
      <p:sp>
        <p:nvSpPr>
          <p:cNvPr id="3" name="Holder 3"/>
          <p:cNvSpPr>
            <a:spLocks noGrp="1"/>
          </p:cNvSpPr>
          <p:nvPr>
            <p:ph sz="half" idx="2"/>
          </p:nvPr>
        </p:nvSpPr>
        <p:spPr>
          <a:xfrm>
            <a:off x="1710575" y="1434800"/>
            <a:ext cx="2901950" cy="338554"/>
          </a:xfrm>
          <a:prstGeom prst="rect">
            <a:avLst/>
          </a:prstGeom>
        </p:spPr>
        <p:txBody>
          <a:bodyPr wrap="square" lIns="0" tIns="0" rIns="0" bIns="0">
            <a:spAutoFit/>
          </a:bodyPr>
          <a:lstStyle>
            <a:lvl1pPr>
              <a:defRPr sz="2200" b="1" i="0">
                <a:solidFill>
                  <a:schemeClr val="tx1"/>
                </a:solidFill>
                <a:latin typeface="Calibri"/>
                <a:cs typeface="Calibri"/>
              </a:defRPr>
            </a:lvl1pPr>
          </a:lstStyle>
          <a:p>
            <a:endParaRPr/>
          </a:p>
        </p:txBody>
      </p:sp>
      <p:sp>
        <p:nvSpPr>
          <p:cNvPr id="4" name="Holder 4"/>
          <p:cNvSpPr>
            <a:spLocks noGrp="1"/>
          </p:cNvSpPr>
          <p:nvPr>
            <p:ph sz="half" idx="3"/>
          </p:nvPr>
        </p:nvSpPr>
        <p:spPr>
          <a:xfrm>
            <a:off x="5059911" y="1437715"/>
            <a:ext cx="3419185" cy="338554"/>
          </a:xfrm>
          <a:prstGeom prst="rect">
            <a:avLst/>
          </a:prstGeom>
        </p:spPr>
        <p:txBody>
          <a:bodyPr wrap="square" lIns="0" tIns="0" rIns="0" bIns="0">
            <a:spAutoFit/>
          </a:bodyPr>
          <a:lstStyle>
            <a:lvl1pPr>
              <a:defRPr sz="2200" b="1" i="0">
                <a:solidFill>
                  <a:schemeClr val="tx1"/>
                </a:solidFill>
                <a:latin typeface="Calibri"/>
                <a:cs typeface="Calibri"/>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5/25/2016</a:t>
            </a:fld>
            <a:endParaRPr lang="en-US">
              <a:solidFill>
                <a:prstClr val="black">
                  <a:tint val="75000"/>
                </a:prstClr>
              </a:solidFill>
            </a:endParaRPr>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372646147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239867" y="576763"/>
            <a:ext cx="6664266" cy="553998"/>
          </a:xfrm>
        </p:spPr>
        <p:txBody>
          <a:bodyPr lIns="0" tIns="0" rIns="0" bIns="0"/>
          <a:lstStyle>
            <a:lvl1pPr>
              <a:defRPr sz="3600" b="1" i="0">
                <a:solidFill>
                  <a:srgbClr val="121A57"/>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5/25/2016</a:t>
            </a:fld>
            <a:endParaRPr lang="en-US">
              <a:solidFill>
                <a:prstClr val="black">
                  <a:tint val="75000"/>
                </a:prstClr>
              </a:solidFill>
            </a:endParaRPr>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137857260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5/25/2016</a:t>
            </a:fld>
            <a:endParaRPr lang="en-US">
              <a:solidFill>
                <a:prstClr val="black">
                  <a:tint val="75000"/>
                </a:prstClr>
              </a:solidFill>
            </a:endParaRP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3755257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4"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03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69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DF97A74-1E00-4903-8800-DFA8C0C91126}" type="datetime1">
              <a:rPr lang="en-US" smtClean="0"/>
              <a:t>5/25/2016</a:t>
            </a:fld>
            <a:endParaRPr lang="en-US"/>
          </a:p>
        </p:txBody>
      </p:sp>
      <p:sp>
        <p:nvSpPr>
          <p:cNvPr id="8" name="Footer Placeholder 7"/>
          <p:cNvSpPr>
            <a:spLocks noGrp="1"/>
          </p:cNvSpPr>
          <p:nvPr>
            <p:ph type="ftr" sz="quarter" idx="11"/>
          </p:nvPr>
        </p:nvSpPr>
        <p:spPr/>
        <p:txBody>
          <a:bodyPr/>
          <a:lstStyle>
            <a:extLst/>
          </a:lstStyle>
          <a:p>
            <a:r>
              <a:rPr lang="en-US" dirty="0" smtClean="0"/>
              <a:t>R25 NS088248</a:t>
            </a:r>
          </a:p>
        </p:txBody>
      </p:sp>
      <p:sp>
        <p:nvSpPr>
          <p:cNvPr id="9" name="Slide Number Placeholder 8"/>
          <p:cNvSpPr>
            <a:spLocks noGrp="1"/>
          </p:cNvSpPr>
          <p:nvPr>
            <p:ph type="sldNum" sz="quarter" idx="12"/>
          </p:nvPr>
        </p:nvSpPr>
        <p:spPr/>
        <p:txBody>
          <a:bodyPr/>
          <a:lstStyle>
            <a:extLst/>
          </a:lstStyle>
          <a:p>
            <a:fld id="{6E758E68-53B4-4F41-A667-24CECB6A773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5689E05-9153-4914-9171-7961B346A285}" type="datetime1">
              <a:rPr lang="en-US" smtClean="0"/>
              <a:t>5/25/2016</a:t>
            </a:fld>
            <a:endParaRPr lang="en-US"/>
          </a:p>
        </p:txBody>
      </p:sp>
      <p:sp>
        <p:nvSpPr>
          <p:cNvPr id="4" name="Footer Placeholder 3"/>
          <p:cNvSpPr>
            <a:spLocks noGrp="1"/>
          </p:cNvSpPr>
          <p:nvPr>
            <p:ph type="ftr" sz="quarter" idx="11"/>
          </p:nvPr>
        </p:nvSpPr>
        <p:spPr/>
        <p:txBody>
          <a:bodyPr/>
          <a:lstStyle>
            <a:extLst/>
          </a:lstStyle>
          <a:p>
            <a:r>
              <a:rPr lang="en-US" dirty="0" smtClean="0"/>
              <a:t>R25 NS088248</a:t>
            </a:r>
          </a:p>
        </p:txBody>
      </p:sp>
      <p:sp>
        <p:nvSpPr>
          <p:cNvPr id="5" name="Slide Number Placeholder 4"/>
          <p:cNvSpPr>
            <a:spLocks noGrp="1"/>
          </p:cNvSpPr>
          <p:nvPr>
            <p:ph type="sldNum" sz="quarter" idx="12"/>
          </p:nvPr>
        </p:nvSpPr>
        <p:spPr/>
        <p:txBody>
          <a:bodyPr/>
          <a:lstStyle>
            <a:extLst/>
          </a:lstStyle>
          <a:p>
            <a:fld id="{6E758E68-53B4-4F41-A667-24CECB6A773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11" y="329196"/>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lIns="91267" tIns="45637" rIns="91267" bIns="45637"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9563A8F-77F7-4D04-87A9-2FEEF2DBE51D}" type="datetime1">
              <a:rPr lang="en-US" smtClean="0"/>
              <a:t>5/25/2016</a:t>
            </a:fld>
            <a:endParaRPr lang="en-US"/>
          </a:p>
        </p:txBody>
      </p:sp>
      <p:sp>
        <p:nvSpPr>
          <p:cNvPr id="3" name="Footer Placeholder 2"/>
          <p:cNvSpPr>
            <a:spLocks noGrp="1"/>
          </p:cNvSpPr>
          <p:nvPr>
            <p:ph type="ftr" sz="quarter" idx="11"/>
          </p:nvPr>
        </p:nvSpPr>
        <p:spPr/>
        <p:txBody>
          <a:bodyPr/>
          <a:lstStyle>
            <a:extLst/>
          </a:lstStyle>
          <a:p>
            <a:r>
              <a:rPr lang="en-US" dirty="0" smtClean="0"/>
              <a:t>R25 NS088248</a:t>
            </a:r>
          </a:p>
        </p:txBody>
      </p:sp>
      <p:sp>
        <p:nvSpPr>
          <p:cNvPr id="4" name="Slide Number Placeholder 3"/>
          <p:cNvSpPr>
            <a:spLocks noGrp="1"/>
          </p:cNvSpPr>
          <p:nvPr>
            <p:ph type="sldNum" sz="quarter" idx="12"/>
          </p:nvPr>
        </p:nvSpPr>
        <p:spPr/>
        <p:txBody>
          <a:bodyPr/>
          <a:lstStyle>
            <a:extLst/>
          </a:lstStyle>
          <a:p>
            <a:fld id="{6E758E68-53B4-4F41-A667-24CECB6A773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6" y="533404"/>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267"/>
          <a:lstStyle>
            <a:lvl1pPr marL="18254" marR="18254"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89"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9589BE8-236A-4A93-B089-566351763B8B}" type="datetime1">
              <a:rPr lang="en-US" smtClean="0"/>
              <a:t>5/25/2016</a:t>
            </a:fld>
            <a:endParaRPr lang="en-US"/>
          </a:p>
        </p:txBody>
      </p:sp>
      <p:sp>
        <p:nvSpPr>
          <p:cNvPr id="6" name="Footer Placeholder 5"/>
          <p:cNvSpPr>
            <a:spLocks noGrp="1"/>
          </p:cNvSpPr>
          <p:nvPr>
            <p:ph type="ftr" sz="quarter" idx="11"/>
          </p:nvPr>
        </p:nvSpPr>
        <p:spPr/>
        <p:txBody>
          <a:bodyPr/>
          <a:lstStyle>
            <a:extLst/>
          </a:lstStyle>
          <a:p>
            <a:r>
              <a:rPr lang="en-US" dirty="0" smtClean="0"/>
              <a:t>R25 NS088248</a:t>
            </a:r>
          </a:p>
        </p:txBody>
      </p:sp>
      <p:sp>
        <p:nvSpPr>
          <p:cNvPr id="7" name="Slide Number Placeholder 6"/>
          <p:cNvSpPr>
            <a:spLocks noGrp="1"/>
          </p:cNvSpPr>
          <p:nvPr>
            <p:ph type="sldNum" sz="quarter" idx="12"/>
          </p:nvPr>
        </p:nvSpPr>
        <p:spPr/>
        <p:txBody>
          <a:bodyPr/>
          <a:lstStyle>
            <a:extLst/>
          </a:lstStyle>
          <a:p>
            <a:fld id="{6E758E68-53B4-4F41-A667-24CECB6A773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11" y="329196"/>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lIns="91267" tIns="45637" rIns="91267" bIns="45637" anchor="ctr"/>
          <a:lstStyle>
            <a:extLst/>
          </a:lstStyle>
          <a:p>
            <a:pPr algn="ctr" eaLnBrk="1" latinLnBrk="0" hangingPunct="1"/>
            <a:endParaRPr kumimoji="0" lang="en-US"/>
          </a:p>
        </p:txBody>
      </p:sp>
      <p:sp>
        <p:nvSpPr>
          <p:cNvPr id="11" name="Round Single Corner Rectangle 10"/>
          <p:cNvSpPr/>
          <p:nvPr/>
        </p:nvSpPr>
        <p:spPr>
          <a:xfrm>
            <a:off x="6400807"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1267" tIns="45637" rIns="91267" bIns="45637"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4"/>
            <a:ext cx="2240280" cy="4211480"/>
          </a:xfrm>
        </p:spPr>
        <p:txBody>
          <a:bodyPr lIns="91267"/>
          <a:lstStyle>
            <a:lvl1pPr marL="45637"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3AD0886-D3A6-43F1-AACC-AA234EC3DDAD}" type="datetime1">
              <a:rPr lang="en-US" smtClean="0"/>
              <a:t>5/25/2016</a:t>
            </a:fld>
            <a:endParaRPr lang="en-US"/>
          </a:p>
        </p:txBody>
      </p:sp>
      <p:sp>
        <p:nvSpPr>
          <p:cNvPr id="6" name="Footer Placeholder 5"/>
          <p:cNvSpPr>
            <a:spLocks noGrp="1"/>
          </p:cNvSpPr>
          <p:nvPr>
            <p:ph type="ftr" sz="quarter" idx="11"/>
          </p:nvPr>
        </p:nvSpPr>
        <p:spPr/>
        <p:txBody>
          <a:bodyPr/>
          <a:lstStyle>
            <a:extLst/>
          </a:lstStyle>
          <a:p>
            <a:r>
              <a:rPr lang="en-US" dirty="0" smtClean="0"/>
              <a:t>R25 NS088248</a:t>
            </a:r>
          </a:p>
        </p:txBody>
      </p:sp>
      <p:sp>
        <p:nvSpPr>
          <p:cNvPr id="7" name="Slide Number Placeholder 6"/>
          <p:cNvSpPr>
            <a:spLocks noGrp="1"/>
          </p:cNvSpPr>
          <p:nvPr>
            <p:ph type="sldNum" sz="quarter" idx="12"/>
          </p:nvPr>
        </p:nvSpPr>
        <p:spPr/>
        <p:txBody>
          <a:bodyPr/>
          <a:lstStyle>
            <a:extLst/>
          </a:lstStyle>
          <a:p>
            <a:fld id="{6E758E68-53B4-4F41-A667-24CECB6A773C}"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slideLayout" Target="../slideLayouts/slideLayout14.xml"/><Relationship Id="rId7"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slideLayout" Target="../slideLayouts/slideLayout19.xml"/><Relationship Id="rId7" Type="http://schemas.openxmlformats.org/officeDocument/2006/relationships/image" Target="../media/image2.jpg"/><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theme" Target="../theme/theme3.xml"/><Relationship Id="rId5" Type="http://schemas.openxmlformats.org/officeDocument/2006/relationships/slideLayout" Target="../slideLayouts/slideLayout21.xml"/><Relationship Id="rId4" Type="http://schemas.openxmlformats.org/officeDocument/2006/relationships/slideLayout" Target="../slideLayouts/slideLayout2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0.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theme" Target="../theme/theme5.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slideLayout" Target="../slideLayouts/slideLayout46.xml"/><Relationship Id="rId7" Type="http://schemas.openxmlformats.org/officeDocument/2006/relationships/image" Target="../media/image2.jpg"/><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theme" Target="../theme/theme6.xml"/><Relationship Id="rId5" Type="http://schemas.openxmlformats.org/officeDocument/2006/relationships/slideLayout" Target="../slideLayouts/slideLayout48.xml"/><Relationship Id="rId4" Type="http://schemas.openxmlformats.org/officeDocument/2006/relationships/slideLayout" Target="../slideLayouts/slideLayout4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11" y="329196"/>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lIns="91267" tIns="45637" rIns="91267" bIns="45637" anchor="ctr"/>
          <a:lstStyle>
            <a:extLst/>
          </a:lstStyle>
          <a:p>
            <a:pPr algn="ctr" eaLnBrk="1" latinLnBrk="0" hangingPunct="1"/>
            <a:endParaRPr kumimoji="0" lang="en-US"/>
          </a:p>
        </p:txBody>
      </p:sp>
      <p:sp>
        <p:nvSpPr>
          <p:cNvPr id="9" name="Rounded Rectangle 8"/>
          <p:cNvSpPr/>
          <p:nvPr/>
        </p:nvSpPr>
        <p:spPr>
          <a:xfrm>
            <a:off x="418605"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1267" tIns="45637" rIns="91267" bIns="45637" anchor="ctr"/>
          <a:lstStyle>
            <a:extLst/>
          </a:lstStyle>
          <a:p>
            <a:pPr algn="ctr" eaLnBrk="1" latinLnBrk="0" hangingPunct="1"/>
            <a:endParaRPr kumimoji="0" lang="en-US"/>
          </a:p>
        </p:txBody>
      </p:sp>
      <p:sp>
        <p:nvSpPr>
          <p:cNvPr id="13" name="Title Placeholder 12"/>
          <p:cNvSpPr>
            <a:spLocks noGrp="1"/>
          </p:cNvSpPr>
          <p:nvPr>
            <p:ph type="title"/>
          </p:nvPr>
        </p:nvSpPr>
        <p:spPr>
          <a:xfrm>
            <a:off x="502924" y="4985590"/>
            <a:ext cx="8183880" cy="1051560"/>
          </a:xfrm>
          <a:prstGeom prst="rect">
            <a:avLst/>
          </a:prstGeom>
        </p:spPr>
        <p:txBody>
          <a:bodyPr vert="horz" lIns="91267" tIns="45637" rIns="91267" bIns="45637" anchor="b">
            <a:normAutofit/>
          </a:bodyPr>
          <a:lstStyle>
            <a:extLst/>
          </a:lstStyle>
          <a:p>
            <a:r>
              <a:rPr kumimoji="0" lang="en-US" dirty="0" smtClean="0"/>
              <a:t>Click to edit Master title style</a:t>
            </a:r>
            <a:endParaRPr kumimoji="0" lang="en-US" dirty="0"/>
          </a:p>
        </p:txBody>
      </p:sp>
      <p:sp>
        <p:nvSpPr>
          <p:cNvPr id="4" name="Text Placeholder 3"/>
          <p:cNvSpPr>
            <a:spLocks noGrp="1"/>
          </p:cNvSpPr>
          <p:nvPr>
            <p:ph type="body" idx="1"/>
          </p:nvPr>
        </p:nvSpPr>
        <p:spPr>
          <a:xfrm>
            <a:off x="502924" y="530352"/>
            <a:ext cx="8183880" cy="4187952"/>
          </a:xfrm>
          <a:prstGeom prst="rect">
            <a:avLst/>
          </a:prstGeom>
        </p:spPr>
        <p:txBody>
          <a:bodyPr vert="horz" lIns="182541" tIns="91267" rIns="91267" bIns="45637">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25" name="Date Placeholder 24"/>
          <p:cNvSpPr>
            <a:spLocks noGrp="1"/>
          </p:cNvSpPr>
          <p:nvPr>
            <p:ph type="dt" sz="half" idx="2"/>
          </p:nvPr>
        </p:nvSpPr>
        <p:spPr>
          <a:xfrm>
            <a:off x="3776328" y="6111888"/>
            <a:ext cx="2286000" cy="365125"/>
          </a:xfrm>
          <a:prstGeom prst="rect">
            <a:avLst/>
          </a:prstGeom>
        </p:spPr>
        <p:txBody>
          <a:bodyPr vert="horz" lIns="91267" tIns="45637" rIns="91267" bIns="45637" anchor="b"/>
          <a:lstStyle>
            <a:lvl1pPr algn="r" eaLnBrk="1" latinLnBrk="0" hangingPunct="1">
              <a:defRPr kumimoji="0" sz="1000">
                <a:solidFill>
                  <a:schemeClr val="bg2">
                    <a:shade val="50000"/>
                  </a:schemeClr>
                </a:solidFill>
              </a:defRPr>
            </a:lvl1pPr>
            <a:extLst/>
          </a:lstStyle>
          <a:p>
            <a:fld id="{6203503D-3E77-4392-BBF3-41B73D05D166}" type="datetime1">
              <a:rPr lang="en-US" smtClean="0"/>
              <a:t>5/25/2016</a:t>
            </a:fld>
            <a:endParaRPr lang="en-US" dirty="0"/>
          </a:p>
        </p:txBody>
      </p:sp>
      <p:sp>
        <p:nvSpPr>
          <p:cNvPr id="18" name="Footer Placeholder 17"/>
          <p:cNvSpPr>
            <a:spLocks noGrp="1"/>
          </p:cNvSpPr>
          <p:nvPr>
            <p:ph type="ftr" sz="quarter" idx="3"/>
          </p:nvPr>
        </p:nvSpPr>
        <p:spPr>
          <a:xfrm>
            <a:off x="6062328" y="6111888"/>
            <a:ext cx="2286000" cy="365125"/>
          </a:xfrm>
          <a:prstGeom prst="rect">
            <a:avLst/>
          </a:prstGeom>
        </p:spPr>
        <p:txBody>
          <a:bodyPr vert="horz" lIns="91267" tIns="45637" rIns="91267" bIns="45637" anchor="b"/>
          <a:lstStyle>
            <a:lvl1pPr algn="l" eaLnBrk="1" latinLnBrk="0" hangingPunct="1">
              <a:defRPr kumimoji="0" sz="1000">
                <a:solidFill>
                  <a:schemeClr val="bg2">
                    <a:shade val="50000"/>
                  </a:schemeClr>
                </a:solidFill>
              </a:defRPr>
            </a:lvl1pPr>
            <a:extLst/>
          </a:lstStyle>
          <a:p>
            <a:r>
              <a:rPr lang="en-US" dirty="0" smtClean="0"/>
              <a:t>R25 NS088248</a:t>
            </a:r>
            <a:endParaRPr lang="en-US" dirty="0"/>
          </a:p>
        </p:txBody>
      </p:sp>
      <p:sp>
        <p:nvSpPr>
          <p:cNvPr id="5" name="Slide Number Placeholder 4"/>
          <p:cNvSpPr>
            <a:spLocks noGrp="1"/>
          </p:cNvSpPr>
          <p:nvPr>
            <p:ph type="sldNum" sz="quarter" idx="4"/>
          </p:nvPr>
        </p:nvSpPr>
        <p:spPr>
          <a:xfrm>
            <a:off x="8348328" y="6111888"/>
            <a:ext cx="457200" cy="365125"/>
          </a:xfrm>
          <a:prstGeom prst="rect">
            <a:avLst/>
          </a:prstGeom>
        </p:spPr>
        <p:txBody>
          <a:bodyPr vert="horz" lIns="91267" tIns="45637" rIns="91267" bIns="45637" anchor="b"/>
          <a:lstStyle>
            <a:lvl1pPr algn="r" eaLnBrk="1" latinLnBrk="0" hangingPunct="1">
              <a:defRPr kumimoji="0" sz="1000">
                <a:solidFill>
                  <a:schemeClr val="bg2">
                    <a:shade val="50000"/>
                  </a:schemeClr>
                </a:solidFill>
              </a:defRPr>
            </a:lvl1pPr>
            <a:extLst/>
          </a:lstStyle>
          <a:p>
            <a:fld id="{6E758E68-53B4-4F41-A667-24CECB6A773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4682" indent="-264682"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7623" indent="-200797"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4927" indent="-182541"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2229" indent="-182541"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77790" indent="-182541"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87709" indent="-182541"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697633" indent="-182541"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16681" indent="-182541"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4857" indent="-182541"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6354" algn="l" rtl="0" eaLnBrk="1" latinLnBrk="0" hangingPunct="1">
        <a:defRPr kumimoji="0" kern="1200">
          <a:solidFill>
            <a:schemeClr val="tx1"/>
          </a:solidFill>
          <a:latin typeface="+mn-lt"/>
          <a:ea typeface="+mn-ea"/>
          <a:cs typeface="+mn-cs"/>
        </a:defRPr>
      </a:lvl2pPr>
      <a:lvl3pPr marL="912706" algn="l" rtl="0" eaLnBrk="1" latinLnBrk="0" hangingPunct="1">
        <a:defRPr kumimoji="0" kern="1200">
          <a:solidFill>
            <a:schemeClr val="tx1"/>
          </a:solidFill>
          <a:latin typeface="+mn-lt"/>
          <a:ea typeface="+mn-ea"/>
          <a:cs typeface="+mn-cs"/>
        </a:defRPr>
      </a:lvl3pPr>
      <a:lvl4pPr marL="1369059" algn="l" rtl="0" eaLnBrk="1" latinLnBrk="0" hangingPunct="1">
        <a:defRPr kumimoji="0" kern="1200">
          <a:solidFill>
            <a:schemeClr val="tx1"/>
          </a:solidFill>
          <a:latin typeface="+mn-lt"/>
          <a:ea typeface="+mn-ea"/>
          <a:cs typeface="+mn-cs"/>
        </a:defRPr>
      </a:lvl4pPr>
      <a:lvl5pPr marL="1825412" algn="l" rtl="0" eaLnBrk="1" latinLnBrk="0" hangingPunct="1">
        <a:defRPr kumimoji="0" kern="1200">
          <a:solidFill>
            <a:schemeClr val="tx1"/>
          </a:solidFill>
          <a:latin typeface="+mn-lt"/>
          <a:ea typeface="+mn-ea"/>
          <a:cs typeface="+mn-cs"/>
        </a:defRPr>
      </a:lvl5pPr>
      <a:lvl6pPr marL="2281762" algn="l" rtl="0" eaLnBrk="1" latinLnBrk="0" hangingPunct="1">
        <a:defRPr kumimoji="0" kern="1200">
          <a:solidFill>
            <a:schemeClr val="tx1"/>
          </a:solidFill>
          <a:latin typeface="+mn-lt"/>
          <a:ea typeface="+mn-ea"/>
          <a:cs typeface="+mn-cs"/>
        </a:defRPr>
      </a:lvl6pPr>
      <a:lvl7pPr marL="2738117" algn="l" rtl="0" eaLnBrk="1" latinLnBrk="0" hangingPunct="1">
        <a:defRPr kumimoji="0" kern="1200">
          <a:solidFill>
            <a:schemeClr val="tx1"/>
          </a:solidFill>
          <a:latin typeface="+mn-lt"/>
          <a:ea typeface="+mn-ea"/>
          <a:cs typeface="+mn-cs"/>
        </a:defRPr>
      </a:lvl7pPr>
      <a:lvl8pPr marL="3194468" algn="l" rtl="0" eaLnBrk="1" latinLnBrk="0" hangingPunct="1">
        <a:defRPr kumimoji="0" kern="1200">
          <a:solidFill>
            <a:schemeClr val="tx1"/>
          </a:solidFill>
          <a:latin typeface="+mn-lt"/>
          <a:ea typeface="+mn-ea"/>
          <a:cs typeface="+mn-cs"/>
        </a:defRPr>
      </a:lvl8pPr>
      <a:lvl9pPr marL="3650819"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415640" y="403416"/>
            <a:ext cx="914400" cy="6051176"/>
          </a:xfrm>
          <a:prstGeom prst="rect">
            <a:avLst/>
          </a:prstGeom>
          <a:blipFill>
            <a:blip r:embed="rId7" cstate="print"/>
            <a:stretch>
              <a:fillRect/>
            </a:stretch>
          </a:blipFill>
        </p:spPr>
        <p:txBody>
          <a:bodyPr wrap="square" lIns="0" tIns="0" rIns="0" bIns="0" rtlCol="0"/>
          <a:lstStyle/>
          <a:p>
            <a:pPr defTabSz="819062"/>
            <a:endParaRPr sz="1600" smtClean="0">
              <a:solidFill>
                <a:prstClr val="black"/>
              </a:solidFill>
            </a:endParaRPr>
          </a:p>
        </p:txBody>
      </p:sp>
      <p:sp>
        <p:nvSpPr>
          <p:cNvPr id="17" name="bk object 17"/>
          <p:cNvSpPr/>
          <p:nvPr/>
        </p:nvSpPr>
        <p:spPr>
          <a:xfrm>
            <a:off x="619301" y="5911327"/>
            <a:ext cx="2671848" cy="411480"/>
          </a:xfrm>
          <a:prstGeom prst="rect">
            <a:avLst/>
          </a:prstGeom>
          <a:blipFill>
            <a:blip r:embed="rId8" cstate="print"/>
            <a:stretch>
              <a:fillRect/>
            </a:stretch>
          </a:blipFill>
        </p:spPr>
        <p:txBody>
          <a:bodyPr wrap="square" lIns="0" tIns="0" rIns="0" bIns="0" rtlCol="0"/>
          <a:lstStyle/>
          <a:p>
            <a:pPr defTabSz="819062"/>
            <a:endParaRPr sz="1600" smtClean="0">
              <a:solidFill>
                <a:prstClr val="black"/>
              </a:solidFill>
            </a:endParaRPr>
          </a:p>
        </p:txBody>
      </p:sp>
      <p:sp>
        <p:nvSpPr>
          <p:cNvPr id="2" name="Holder 2"/>
          <p:cNvSpPr>
            <a:spLocks noGrp="1"/>
          </p:cNvSpPr>
          <p:nvPr>
            <p:ph type="title"/>
          </p:nvPr>
        </p:nvSpPr>
        <p:spPr>
          <a:xfrm>
            <a:off x="1239872" y="576771"/>
            <a:ext cx="6664266" cy="615553"/>
          </a:xfrm>
          <a:prstGeom prst="rect">
            <a:avLst/>
          </a:prstGeom>
        </p:spPr>
        <p:txBody>
          <a:bodyPr wrap="square" lIns="0" tIns="0" rIns="0" bIns="0">
            <a:spAutoFit/>
          </a:bodyPr>
          <a:lstStyle>
            <a:lvl1pPr>
              <a:defRPr sz="4000" b="1" i="0">
                <a:solidFill>
                  <a:srgbClr val="121A57"/>
                </a:solidFill>
                <a:latin typeface="Calibri"/>
                <a:cs typeface="Calibri"/>
              </a:defRPr>
            </a:lvl1pPr>
          </a:lstStyle>
          <a:p>
            <a:endParaRPr/>
          </a:p>
        </p:txBody>
      </p:sp>
      <p:sp>
        <p:nvSpPr>
          <p:cNvPr id="3" name="Holder 3"/>
          <p:cNvSpPr>
            <a:spLocks noGrp="1"/>
          </p:cNvSpPr>
          <p:nvPr>
            <p:ph type="body" idx="1"/>
          </p:nvPr>
        </p:nvSpPr>
        <p:spPr>
          <a:xfrm>
            <a:off x="982990" y="2485919"/>
            <a:ext cx="7178039" cy="307777"/>
          </a:xfrm>
          <a:prstGeom prst="rect">
            <a:avLst/>
          </a:prstGeom>
        </p:spPr>
        <p:txBody>
          <a:bodyPr wrap="square" lIns="0" tIns="0" rIns="0" bIns="0">
            <a:spAutoFit/>
          </a:bodyPr>
          <a:lstStyle>
            <a:lvl1pPr>
              <a:defRPr sz="20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3108978" y="6377947"/>
            <a:ext cx="2926079" cy="251288"/>
          </a:xfrm>
          <a:prstGeom prst="rect">
            <a:avLst/>
          </a:prstGeom>
        </p:spPr>
        <p:txBody>
          <a:bodyPr wrap="square" lIns="0" tIns="0" rIns="0" bIns="0">
            <a:spAutoFit/>
          </a:bodyPr>
          <a:lstStyle>
            <a:lvl1pPr algn="ctr">
              <a:defRPr>
                <a:solidFill>
                  <a:schemeClr val="tx1">
                    <a:tint val="75000"/>
                  </a:schemeClr>
                </a:solidFill>
              </a:defRPr>
            </a:lvl1pPr>
          </a:lstStyle>
          <a:p>
            <a:pPr defTabSz="819062"/>
            <a:endParaRPr lang="en-US" sz="1600">
              <a:solidFill>
                <a:prstClr val="black">
                  <a:tint val="75000"/>
                </a:prstClr>
              </a:solidFill>
            </a:endParaRPr>
          </a:p>
        </p:txBody>
      </p:sp>
      <p:sp>
        <p:nvSpPr>
          <p:cNvPr id="5" name="Holder 5"/>
          <p:cNvSpPr>
            <a:spLocks noGrp="1"/>
          </p:cNvSpPr>
          <p:nvPr>
            <p:ph type="dt" sz="half" idx="6"/>
          </p:nvPr>
        </p:nvSpPr>
        <p:spPr>
          <a:xfrm>
            <a:off x="457200" y="6377947"/>
            <a:ext cx="2103120" cy="251288"/>
          </a:xfrm>
          <a:prstGeom prst="rect">
            <a:avLst/>
          </a:prstGeom>
        </p:spPr>
        <p:txBody>
          <a:bodyPr wrap="square" lIns="0" tIns="0" rIns="0" bIns="0">
            <a:spAutoFit/>
          </a:bodyPr>
          <a:lstStyle>
            <a:lvl1pPr algn="l">
              <a:defRPr>
                <a:solidFill>
                  <a:schemeClr val="tx1">
                    <a:tint val="75000"/>
                  </a:schemeClr>
                </a:solidFill>
              </a:defRPr>
            </a:lvl1pPr>
          </a:lstStyle>
          <a:p>
            <a:pPr defTabSz="819062"/>
            <a:fld id="{1D8BD707-D9CF-40AE-B4C6-C98DA3205C09}" type="datetimeFigureOut">
              <a:rPr lang="en-US" sz="1600" smtClean="0">
                <a:solidFill>
                  <a:prstClr val="black">
                    <a:tint val="75000"/>
                  </a:prstClr>
                </a:solidFill>
              </a:rPr>
              <a:pPr defTabSz="819062"/>
              <a:t>5/25/2016</a:t>
            </a:fld>
            <a:endParaRPr lang="en-US" sz="1600">
              <a:solidFill>
                <a:prstClr val="black">
                  <a:tint val="75000"/>
                </a:prstClr>
              </a:solidFill>
            </a:endParaRPr>
          </a:p>
        </p:txBody>
      </p:sp>
      <p:sp>
        <p:nvSpPr>
          <p:cNvPr id="6" name="Holder 6"/>
          <p:cNvSpPr>
            <a:spLocks noGrp="1"/>
          </p:cNvSpPr>
          <p:nvPr>
            <p:ph type="sldNum" sz="quarter" idx="7"/>
          </p:nvPr>
        </p:nvSpPr>
        <p:spPr>
          <a:xfrm>
            <a:off x="6583680" y="6377947"/>
            <a:ext cx="2103120" cy="251288"/>
          </a:xfrm>
          <a:prstGeom prst="rect">
            <a:avLst/>
          </a:prstGeom>
        </p:spPr>
        <p:txBody>
          <a:bodyPr wrap="square" lIns="0" tIns="0" rIns="0" bIns="0">
            <a:spAutoFit/>
          </a:bodyPr>
          <a:lstStyle>
            <a:lvl1pPr algn="r">
              <a:defRPr>
                <a:solidFill>
                  <a:schemeClr val="tx1">
                    <a:tint val="75000"/>
                  </a:schemeClr>
                </a:solidFill>
              </a:defRPr>
            </a:lvl1pPr>
          </a:lstStyle>
          <a:p>
            <a:pPr defTabSz="819062"/>
            <a:fld id="{B6F15528-21DE-4FAA-801E-634DDDAF4B2B}" type="slidenum">
              <a:rPr lang="en-US" sz="1600" smtClean="0">
                <a:solidFill>
                  <a:prstClr val="black">
                    <a:tint val="75000"/>
                  </a:prstClr>
                </a:solidFill>
              </a:rPr>
              <a:pPr defTabSz="819062"/>
              <a:t>‹#›</a:t>
            </a:fld>
            <a:endParaRPr lang="en-US" sz="1600">
              <a:solidFill>
                <a:prstClr val="black">
                  <a:tint val="75000"/>
                </a:prstClr>
              </a:solidFill>
            </a:endParaRPr>
          </a:p>
        </p:txBody>
      </p:sp>
    </p:spTree>
    <p:extLst>
      <p:ext uri="{BB962C8B-B14F-4D97-AF65-F5344CB8AC3E}">
        <p14:creationId xmlns:p14="http://schemas.microsoft.com/office/powerpoint/2010/main" val="27351241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Lst>
  <p:txStyles>
    <p:titleStyle>
      <a:lvl1pPr>
        <a:defRPr>
          <a:latin typeface="+mj-lt"/>
          <a:ea typeface="+mj-ea"/>
          <a:cs typeface="+mj-cs"/>
        </a:defRPr>
      </a:lvl1pPr>
    </p:titleStyle>
    <p:bodyStyle>
      <a:lvl1pPr marL="0">
        <a:defRPr>
          <a:latin typeface="+mn-lt"/>
          <a:ea typeface="+mn-ea"/>
          <a:cs typeface="+mn-cs"/>
        </a:defRPr>
      </a:lvl1pPr>
      <a:lvl2pPr marL="409533">
        <a:defRPr>
          <a:latin typeface="+mn-lt"/>
          <a:ea typeface="+mn-ea"/>
          <a:cs typeface="+mn-cs"/>
        </a:defRPr>
      </a:lvl2pPr>
      <a:lvl3pPr marL="819062">
        <a:defRPr>
          <a:latin typeface="+mn-lt"/>
          <a:ea typeface="+mn-ea"/>
          <a:cs typeface="+mn-cs"/>
        </a:defRPr>
      </a:lvl3pPr>
      <a:lvl4pPr marL="1228595">
        <a:defRPr>
          <a:latin typeface="+mn-lt"/>
          <a:ea typeface="+mn-ea"/>
          <a:cs typeface="+mn-cs"/>
        </a:defRPr>
      </a:lvl4pPr>
      <a:lvl5pPr marL="1638121">
        <a:defRPr>
          <a:latin typeface="+mn-lt"/>
          <a:ea typeface="+mn-ea"/>
          <a:cs typeface="+mn-cs"/>
        </a:defRPr>
      </a:lvl5pPr>
      <a:lvl6pPr marL="2047653">
        <a:defRPr>
          <a:latin typeface="+mn-lt"/>
          <a:ea typeface="+mn-ea"/>
          <a:cs typeface="+mn-cs"/>
        </a:defRPr>
      </a:lvl6pPr>
      <a:lvl7pPr marL="2457185">
        <a:defRPr>
          <a:latin typeface="+mn-lt"/>
          <a:ea typeface="+mn-ea"/>
          <a:cs typeface="+mn-cs"/>
        </a:defRPr>
      </a:lvl7pPr>
      <a:lvl8pPr marL="2866714">
        <a:defRPr>
          <a:latin typeface="+mn-lt"/>
          <a:ea typeface="+mn-ea"/>
          <a:cs typeface="+mn-cs"/>
        </a:defRPr>
      </a:lvl8pPr>
      <a:lvl9pPr marL="3276247">
        <a:defRPr>
          <a:latin typeface="+mn-lt"/>
          <a:ea typeface="+mn-ea"/>
          <a:cs typeface="+mn-cs"/>
        </a:defRPr>
      </a:lvl9pPr>
    </p:bodyStyle>
    <p:otherStyle>
      <a:lvl1pPr marL="0">
        <a:defRPr>
          <a:latin typeface="+mn-lt"/>
          <a:ea typeface="+mn-ea"/>
          <a:cs typeface="+mn-cs"/>
        </a:defRPr>
      </a:lvl1pPr>
      <a:lvl2pPr marL="409533">
        <a:defRPr>
          <a:latin typeface="+mn-lt"/>
          <a:ea typeface="+mn-ea"/>
          <a:cs typeface="+mn-cs"/>
        </a:defRPr>
      </a:lvl2pPr>
      <a:lvl3pPr marL="819062">
        <a:defRPr>
          <a:latin typeface="+mn-lt"/>
          <a:ea typeface="+mn-ea"/>
          <a:cs typeface="+mn-cs"/>
        </a:defRPr>
      </a:lvl3pPr>
      <a:lvl4pPr marL="1228595">
        <a:defRPr>
          <a:latin typeface="+mn-lt"/>
          <a:ea typeface="+mn-ea"/>
          <a:cs typeface="+mn-cs"/>
        </a:defRPr>
      </a:lvl4pPr>
      <a:lvl5pPr marL="1638121">
        <a:defRPr>
          <a:latin typeface="+mn-lt"/>
          <a:ea typeface="+mn-ea"/>
          <a:cs typeface="+mn-cs"/>
        </a:defRPr>
      </a:lvl5pPr>
      <a:lvl6pPr marL="2047653">
        <a:defRPr>
          <a:latin typeface="+mn-lt"/>
          <a:ea typeface="+mn-ea"/>
          <a:cs typeface="+mn-cs"/>
        </a:defRPr>
      </a:lvl6pPr>
      <a:lvl7pPr marL="2457185">
        <a:defRPr>
          <a:latin typeface="+mn-lt"/>
          <a:ea typeface="+mn-ea"/>
          <a:cs typeface="+mn-cs"/>
        </a:defRPr>
      </a:lvl7pPr>
      <a:lvl8pPr marL="2866714">
        <a:defRPr>
          <a:latin typeface="+mn-lt"/>
          <a:ea typeface="+mn-ea"/>
          <a:cs typeface="+mn-cs"/>
        </a:defRPr>
      </a:lvl8pPr>
      <a:lvl9pPr marL="3276247">
        <a:defRPr>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415640" y="403416"/>
            <a:ext cx="914400" cy="6051176"/>
          </a:xfrm>
          <a:prstGeom prst="rect">
            <a:avLst/>
          </a:prstGeom>
          <a:blipFill>
            <a:blip r:embed="rId7" cstate="print"/>
            <a:stretch>
              <a:fillRect/>
            </a:stretch>
          </a:blipFill>
        </p:spPr>
        <p:txBody>
          <a:bodyPr wrap="square" lIns="0" tIns="0" rIns="0" bIns="0" rtlCol="0"/>
          <a:lstStyle/>
          <a:p>
            <a:pPr defTabSz="819254"/>
            <a:endParaRPr sz="1600" smtClean="0">
              <a:solidFill>
                <a:prstClr val="black"/>
              </a:solidFill>
            </a:endParaRPr>
          </a:p>
        </p:txBody>
      </p:sp>
      <p:sp>
        <p:nvSpPr>
          <p:cNvPr id="17" name="bk object 17"/>
          <p:cNvSpPr/>
          <p:nvPr/>
        </p:nvSpPr>
        <p:spPr>
          <a:xfrm>
            <a:off x="619301" y="5911327"/>
            <a:ext cx="2671848" cy="411480"/>
          </a:xfrm>
          <a:prstGeom prst="rect">
            <a:avLst/>
          </a:prstGeom>
          <a:blipFill>
            <a:blip r:embed="rId8" cstate="print"/>
            <a:stretch>
              <a:fillRect/>
            </a:stretch>
          </a:blipFill>
        </p:spPr>
        <p:txBody>
          <a:bodyPr wrap="square" lIns="0" tIns="0" rIns="0" bIns="0" rtlCol="0"/>
          <a:lstStyle/>
          <a:p>
            <a:pPr defTabSz="819254"/>
            <a:endParaRPr sz="1600" smtClean="0">
              <a:solidFill>
                <a:prstClr val="black"/>
              </a:solidFill>
            </a:endParaRPr>
          </a:p>
        </p:txBody>
      </p:sp>
      <p:sp>
        <p:nvSpPr>
          <p:cNvPr id="2" name="Holder 2"/>
          <p:cNvSpPr>
            <a:spLocks noGrp="1"/>
          </p:cNvSpPr>
          <p:nvPr>
            <p:ph type="title"/>
          </p:nvPr>
        </p:nvSpPr>
        <p:spPr>
          <a:xfrm>
            <a:off x="1239872" y="576771"/>
            <a:ext cx="6664266" cy="615553"/>
          </a:xfrm>
          <a:prstGeom prst="rect">
            <a:avLst/>
          </a:prstGeom>
        </p:spPr>
        <p:txBody>
          <a:bodyPr wrap="square" lIns="0" tIns="0" rIns="0" bIns="0">
            <a:spAutoFit/>
          </a:bodyPr>
          <a:lstStyle>
            <a:lvl1pPr>
              <a:defRPr sz="4000" b="1" i="0">
                <a:solidFill>
                  <a:srgbClr val="121A57"/>
                </a:solidFill>
                <a:latin typeface="Calibri"/>
                <a:cs typeface="Calibri"/>
              </a:defRPr>
            </a:lvl1pPr>
          </a:lstStyle>
          <a:p>
            <a:endParaRPr/>
          </a:p>
        </p:txBody>
      </p:sp>
      <p:sp>
        <p:nvSpPr>
          <p:cNvPr id="3" name="Holder 3"/>
          <p:cNvSpPr>
            <a:spLocks noGrp="1"/>
          </p:cNvSpPr>
          <p:nvPr>
            <p:ph type="body" idx="1"/>
          </p:nvPr>
        </p:nvSpPr>
        <p:spPr>
          <a:xfrm>
            <a:off x="982990" y="2485919"/>
            <a:ext cx="7178039" cy="307777"/>
          </a:xfrm>
          <a:prstGeom prst="rect">
            <a:avLst/>
          </a:prstGeom>
        </p:spPr>
        <p:txBody>
          <a:bodyPr wrap="square" lIns="0" tIns="0" rIns="0" bIns="0">
            <a:spAutoFit/>
          </a:bodyPr>
          <a:lstStyle>
            <a:lvl1pPr>
              <a:defRPr sz="20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3108976" y="6377941"/>
            <a:ext cx="2926079" cy="251288"/>
          </a:xfrm>
          <a:prstGeom prst="rect">
            <a:avLst/>
          </a:prstGeom>
        </p:spPr>
        <p:txBody>
          <a:bodyPr wrap="square" lIns="0" tIns="0" rIns="0" bIns="0">
            <a:spAutoFit/>
          </a:bodyPr>
          <a:lstStyle>
            <a:lvl1pPr algn="ctr">
              <a:defRPr>
                <a:solidFill>
                  <a:schemeClr val="tx1">
                    <a:tint val="75000"/>
                  </a:schemeClr>
                </a:solidFill>
              </a:defRPr>
            </a:lvl1pPr>
          </a:lstStyle>
          <a:p>
            <a:pPr defTabSz="819254"/>
            <a:endParaRPr lang="en-US" sz="1600">
              <a:solidFill>
                <a:prstClr val="black">
                  <a:tint val="75000"/>
                </a:prstClr>
              </a:solidFill>
            </a:endParaRPr>
          </a:p>
        </p:txBody>
      </p:sp>
      <p:sp>
        <p:nvSpPr>
          <p:cNvPr id="5" name="Holder 5"/>
          <p:cNvSpPr>
            <a:spLocks noGrp="1"/>
          </p:cNvSpPr>
          <p:nvPr>
            <p:ph type="dt" sz="half" idx="6"/>
          </p:nvPr>
        </p:nvSpPr>
        <p:spPr>
          <a:xfrm>
            <a:off x="457200" y="6377941"/>
            <a:ext cx="2103120" cy="251288"/>
          </a:xfrm>
          <a:prstGeom prst="rect">
            <a:avLst/>
          </a:prstGeom>
        </p:spPr>
        <p:txBody>
          <a:bodyPr wrap="square" lIns="0" tIns="0" rIns="0" bIns="0">
            <a:spAutoFit/>
          </a:bodyPr>
          <a:lstStyle>
            <a:lvl1pPr algn="l">
              <a:defRPr>
                <a:solidFill>
                  <a:schemeClr val="tx1">
                    <a:tint val="75000"/>
                  </a:schemeClr>
                </a:solidFill>
              </a:defRPr>
            </a:lvl1pPr>
          </a:lstStyle>
          <a:p>
            <a:pPr defTabSz="819254"/>
            <a:fld id="{1D8BD707-D9CF-40AE-B4C6-C98DA3205C09}" type="datetimeFigureOut">
              <a:rPr lang="en-US" sz="1600" smtClean="0">
                <a:solidFill>
                  <a:prstClr val="black">
                    <a:tint val="75000"/>
                  </a:prstClr>
                </a:solidFill>
              </a:rPr>
              <a:pPr defTabSz="819254"/>
              <a:t>5/25/2016</a:t>
            </a:fld>
            <a:endParaRPr lang="en-US" sz="1600">
              <a:solidFill>
                <a:prstClr val="black">
                  <a:tint val="75000"/>
                </a:prstClr>
              </a:solidFill>
            </a:endParaRPr>
          </a:p>
        </p:txBody>
      </p:sp>
      <p:sp>
        <p:nvSpPr>
          <p:cNvPr id="6" name="Holder 6"/>
          <p:cNvSpPr>
            <a:spLocks noGrp="1"/>
          </p:cNvSpPr>
          <p:nvPr>
            <p:ph type="sldNum" sz="quarter" idx="7"/>
          </p:nvPr>
        </p:nvSpPr>
        <p:spPr>
          <a:xfrm>
            <a:off x="6583680" y="6377941"/>
            <a:ext cx="2103120" cy="251288"/>
          </a:xfrm>
          <a:prstGeom prst="rect">
            <a:avLst/>
          </a:prstGeom>
        </p:spPr>
        <p:txBody>
          <a:bodyPr wrap="square" lIns="0" tIns="0" rIns="0" bIns="0">
            <a:spAutoFit/>
          </a:bodyPr>
          <a:lstStyle>
            <a:lvl1pPr algn="r">
              <a:defRPr>
                <a:solidFill>
                  <a:schemeClr val="tx1">
                    <a:tint val="75000"/>
                  </a:schemeClr>
                </a:solidFill>
              </a:defRPr>
            </a:lvl1pPr>
          </a:lstStyle>
          <a:p>
            <a:pPr defTabSz="819254"/>
            <a:fld id="{B6F15528-21DE-4FAA-801E-634DDDAF4B2B}" type="slidenum">
              <a:rPr lang="en-US" sz="1600" smtClean="0">
                <a:solidFill>
                  <a:prstClr val="black">
                    <a:tint val="75000"/>
                  </a:prstClr>
                </a:solidFill>
              </a:rPr>
              <a:pPr defTabSz="819254"/>
              <a:t>‹#›</a:t>
            </a:fld>
            <a:endParaRPr lang="en-US" sz="1600">
              <a:solidFill>
                <a:prstClr val="black">
                  <a:tint val="75000"/>
                </a:prstClr>
              </a:solidFill>
            </a:endParaRPr>
          </a:p>
        </p:txBody>
      </p:sp>
    </p:spTree>
    <p:extLst>
      <p:ext uri="{BB962C8B-B14F-4D97-AF65-F5344CB8AC3E}">
        <p14:creationId xmlns:p14="http://schemas.microsoft.com/office/powerpoint/2010/main" val="340326390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Lst>
  <p:txStyles>
    <p:titleStyle>
      <a:lvl1pPr>
        <a:defRPr>
          <a:latin typeface="+mj-lt"/>
          <a:ea typeface="+mj-ea"/>
          <a:cs typeface="+mj-cs"/>
        </a:defRPr>
      </a:lvl1pPr>
    </p:titleStyle>
    <p:bodyStyle>
      <a:lvl1pPr marL="0">
        <a:defRPr>
          <a:latin typeface="+mn-lt"/>
          <a:ea typeface="+mn-ea"/>
          <a:cs typeface="+mn-cs"/>
        </a:defRPr>
      </a:lvl1pPr>
      <a:lvl2pPr marL="409627">
        <a:defRPr>
          <a:latin typeface="+mn-lt"/>
          <a:ea typeface="+mn-ea"/>
          <a:cs typeface="+mn-cs"/>
        </a:defRPr>
      </a:lvl2pPr>
      <a:lvl3pPr marL="819254">
        <a:defRPr>
          <a:latin typeface="+mn-lt"/>
          <a:ea typeface="+mn-ea"/>
          <a:cs typeface="+mn-cs"/>
        </a:defRPr>
      </a:lvl3pPr>
      <a:lvl4pPr marL="1228879">
        <a:defRPr>
          <a:latin typeface="+mn-lt"/>
          <a:ea typeface="+mn-ea"/>
          <a:cs typeface="+mn-cs"/>
        </a:defRPr>
      </a:lvl4pPr>
      <a:lvl5pPr marL="1638505">
        <a:defRPr>
          <a:latin typeface="+mn-lt"/>
          <a:ea typeface="+mn-ea"/>
          <a:cs typeface="+mn-cs"/>
        </a:defRPr>
      </a:lvl5pPr>
      <a:lvl6pPr marL="2048132">
        <a:defRPr>
          <a:latin typeface="+mn-lt"/>
          <a:ea typeface="+mn-ea"/>
          <a:cs typeface="+mn-cs"/>
        </a:defRPr>
      </a:lvl6pPr>
      <a:lvl7pPr marL="2457760">
        <a:defRPr>
          <a:latin typeface="+mn-lt"/>
          <a:ea typeface="+mn-ea"/>
          <a:cs typeface="+mn-cs"/>
        </a:defRPr>
      </a:lvl7pPr>
      <a:lvl8pPr marL="2867387">
        <a:defRPr>
          <a:latin typeface="+mn-lt"/>
          <a:ea typeface="+mn-ea"/>
          <a:cs typeface="+mn-cs"/>
        </a:defRPr>
      </a:lvl8pPr>
      <a:lvl9pPr marL="3277012">
        <a:defRPr>
          <a:latin typeface="+mn-lt"/>
          <a:ea typeface="+mn-ea"/>
          <a:cs typeface="+mn-cs"/>
        </a:defRPr>
      </a:lvl9pPr>
    </p:bodyStyle>
    <p:otherStyle>
      <a:lvl1pPr marL="0">
        <a:defRPr>
          <a:latin typeface="+mn-lt"/>
          <a:ea typeface="+mn-ea"/>
          <a:cs typeface="+mn-cs"/>
        </a:defRPr>
      </a:lvl1pPr>
      <a:lvl2pPr marL="409627">
        <a:defRPr>
          <a:latin typeface="+mn-lt"/>
          <a:ea typeface="+mn-ea"/>
          <a:cs typeface="+mn-cs"/>
        </a:defRPr>
      </a:lvl2pPr>
      <a:lvl3pPr marL="819254">
        <a:defRPr>
          <a:latin typeface="+mn-lt"/>
          <a:ea typeface="+mn-ea"/>
          <a:cs typeface="+mn-cs"/>
        </a:defRPr>
      </a:lvl3pPr>
      <a:lvl4pPr marL="1228879">
        <a:defRPr>
          <a:latin typeface="+mn-lt"/>
          <a:ea typeface="+mn-ea"/>
          <a:cs typeface="+mn-cs"/>
        </a:defRPr>
      </a:lvl4pPr>
      <a:lvl5pPr marL="1638505">
        <a:defRPr>
          <a:latin typeface="+mn-lt"/>
          <a:ea typeface="+mn-ea"/>
          <a:cs typeface="+mn-cs"/>
        </a:defRPr>
      </a:lvl5pPr>
      <a:lvl6pPr marL="2048132">
        <a:defRPr>
          <a:latin typeface="+mn-lt"/>
          <a:ea typeface="+mn-ea"/>
          <a:cs typeface="+mn-cs"/>
        </a:defRPr>
      </a:lvl6pPr>
      <a:lvl7pPr marL="2457760">
        <a:defRPr>
          <a:latin typeface="+mn-lt"/>
          <a:ea typeface="+mn-ea"/>
          <a:cs typeface="+mn-cs"/>
        </a:defRPr>
      </a:lvl7pPr>
      <a:lvl8pPr marL="2867387">
        <a:defRPr>
          <a:latin typeface="+mn-lt"/>
          <a:ea typeface="+mn-ea"/>
          <a:cs typeface="+mn-cs"/>
        </a:defRPr>
      </a:lvl8pPr>
      <a:lvl9pPr marL="3277012">
        <a:defRPr>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71040" y="568862"/>
            <a:ext cx="7806240" cy="114348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71040" y="1906764"/>
            <a:ext cx="7806240" cy="431901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Tree>
    <p:extLst>
      <p:ext uri="{BB962C8B-B14F-4D97-AF65-F5344CB8AC3E}">
        <p14:creationId xmlns:p14="http://schemas.microsoft.com/office/powerpoint/2010/main" val="39393422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414268" rtl="0" fontAlgn="base" hangingPunct="0">
        <a:lnSpc>
          <a:spcPct val="97000"/>
        </a:lnSpc>
        <a:spcBef>
          <a:spcPct val="0"/>
        </a:spcBef>
        <a:spcAft>
          <a:spcPct val="0"/>
        </a:spcAft>
        <a:buClr>
          <a:srgbClr val="FFFFFF"/>
        </a:buClr>
        <a:buSzPct val="45000"/>
        <a:buFont typeface="StarSymbol" charset="0"/>
        <a:defRPr sz="2500" b="1">
          <a:solidFill>
            <a:srgbClr val="FFFFFF"/>
          </a:solidFill>
          <a:latin typeface="+mj-lt"/>
          <a:ea typeface="+mj-ea"/>
          <a:cs typeface="+mj-cs"/>
        </a:defRPr>
      </a:lvl1pPr>
      <a:lvl2pPr marL="391254" indent="-195628" algn="l" defTabSz="414268" rtl="0" fontAlgn="base" hangingPunct="0">
        <a:spcBef>
          <a:spcPct val="0"/>
        </a:spcBef>
        <a:spcAft>
          <a:spcPct val="0"/>
        </a:spcAft>
        <a:buClr>
          <a:srgbClr val="FFFFFF"/>
        </a:buClr>
        <a:buSzPct val="45000"/>
        <a:buFont typeface="StarSymbol" charset="0"/>
        <a:defRPr sz="4000">
          <a:solidFill>
            <a:srgbClr val="000000"/>
          </a:solidFill>
          <a:latin typeface="Times New Roman" pitchFamily="16" charset="0"/>
          <a:ea typeface="Gothic" charset="0"/>
          <a:cs typeface="Gothic" charset="0"/>
        </a:defRPr>
      </a:lvl2pPr>
      <a:lvl3pPr marL="586879" indent="-195628" algn="l" defTabSz="414268" rtl="0" fontAlgn="base" hangingPunct="0">
        <a:spcBef>
          <a:spcPct val="0"/>
        </a:spcBef>
        <a:spcAft>
          <a:spcPct val="0"/>
        </a:spcAft>
        <a:buClr>
          <a:srgbClr val="FFFFFF"/>
        </a:buClr>
        <a:buSzPct val="45000"/>
        <a:buFont typeface="StarSymbol" charset="0"/>
        <a:defRPr sz="4000">
          <a:solidFill>
            <a:srgbClr val="000000"/>
          </a:solidFill>
          <a:latin typeface="Times New Roman" pitchFamily="16" charset="0"/>
          <a:ea typeface="Gothic" charset="0"/>
          <a:cs typeface="Gothic" charset="0"/>
        </a:defRPr>
      </a:lvl3pPr>
      <a:lvl4pPr marL="782509" indent="-195628" algn="l" defTabSz="414268" rtl="0" fontAlgn="base" hangingPunct="0">
        <a:spcBef>
          <a:spcPct val="0"/>
        </a:spcBef>
        <a:spcAft>
          <a:spcPct val="0"/>
        </a:spcAft>
        <a:buClr>
          <a:srgbClr val="FFFFFF"/>
        </a:buClr>
        <a:buSzPct val="45000"/>
        <a:buFont typeface="StarSymbol" charset="0"/>
        <a:defRPr sz="4000">
          <a:solidFill>
            <a:srgbClr val="000000"/>
          </a:solidFill>
          <a:latin typeface="Times New Roman" pitchFamily="16" charset="0"/>
          <a:ea typeface="Gothic" charset="0"/>
          <a:cs typeface="Gothic" charset="0"/>
        </a:defRPr>
      </a:lvl4pPr>
      <a:lvl5pPr marL="978135" indent="-195628" algn="l" defTabSz="414268" rtl="0" fontAlgn="base" hangingPunct="0">
        <a:spcBef>
          <a:spcPct val="0"/>
        </a:spcBef>
        <a:spcAft>
          <a:spcPct val="0"/>
        </a:spcAft>
        <a:buClr>
          <a:srgbClr val="FFFFFF"/>
        </a:buClr>
        <a:buSzPct val="45000"/>
        <a:buFont typeface="StarSymbol" charset="0"/>
        <a:defRPr sz="4000">
          <a:solidFill>
            <a:srgbClr val="000000"/>
          </a:solidFill>
          <a:latin typeface="Times New Roman" pitchFamily="16" charset="0"/>
          <a:ea typeface="Gothic" charset="0"/>
          <a:cs typeface="Gothic" charset="0"/>
        </a:defRPr>
      </a:lvl5pPr>
      <a:lvl6pPr marL="1392403" indent="-195628" algn="l" defTabSz="414268" rtl="0" fontAlgn="base" hangingPunct="0">
        <a:spcBef>
          <a:spcPct val="0"/>
        </a:spcBef>
        <a:spcAft>
          <a:spcPct val="0"/>
        </a:spcAft>
        <a:buClr>
          <a:srgbClr val="FFFFFF"/>
        </a:buClr>
        <a:buSzPct val="45000"/>
        <a:buFont typeface="StarSymbol" charset="0"/>
        <a:defRPr sz="4000">
          <a:solidFill>
            <a:srgbClr val="000000"/>
          </a:solidFill>
          <a:latin typeface="Times New Roman" pitchFamily="16" charset="0"/>
          <a:ea typeface="Gothic" charset="0"/>
          <a:cs typeface="Gothic" charset="0"/>
        </a:defRPr>
      </a:lvl6pPr>
      <a:lvl7pPr marL="1806673" indent="-195628" algn="l" defTabSz="414268" rtl="0" fontAlgn="base" hangingPunct="0">
        <a:spcBef>
          <a:spcPct val="0"/>
        </a:spcBef>
        <a:spcAft>
          <a:spcPct val="0"/>
        </a:spcAft>
        <a:buClr>
          <a:srgbClr val="FFFFFF"/>
        </a:buClr>
        <a:buSzPct val="45000"/>
        <a:buFont typeface="StarSymbol" charset="0"/>
        <a:defRPr sz="4000">
          <a:solidFill>
            <a:srgbClr val="000000"/>
          </a:solidFill>
          <a:latin typeface="Times New Roman" pitchFamily="16" charset="0"/>
          <a:ea typeface="Gothic" charset="0"/>
          <a:cs typeface="Gothic" charset="0"/>
        </a:defRPr>
      </a:lvl7pPr>
      <a:lvl8pPr marL="2220941" indent="-195628" algn="l" defTabSz="414268" rtl="0" fontAlgn="base" hangingPunct="0">
        <a:spcBef>
          <a:spcPct val="0"/>
        </a:spcBef>
        <a:spcAft>
          <a:spcPct val="0"/>
        </a:spcAft>
        <a:buClr>
          <a:srgbClr val="FFFFFF"/>
        </a:buClr>
        <a:buSzPct val="45000"/>
        <a:buFont typeface="StarSymbol" charset="0"/>
        <a:defRPr sz="4000">
          <a:solidFill>
            <a:srgbClr val="000000"/>
          </a:solidFill>
          <a:latin typeface="Times New Roman" pitchFamily="16" charset="0"/>
          <a:ea typeface="Gothic" charset="0"/>
          <a:cs typeface="Gothic" charset="0"/>
        </a:defRPr>
      </a:lvl8pPr>
      <a:lvl9pPr marL="2635212" indent="-195628" algn="l" defTabSz="414268" rtl="0" fontAlgn="base" hangingPunct="0">
        <a:spcBef>
          <a:spcPct val="0"/>
        </a:spcBef>
        <a:spcAft>
          <a:spcPct val="0"/>
        </a:spcAft>
        <a:buClr>
          <a:srgbClr val="FFFFFF"/>
        </a:buClr>
        <a:buSzPct val="45000"/>
        <a:buFont typeface="StarSymbol" charset="0"/>
        <a:defRPr sz="4000">
          <a:solidFill>
            <a:srgbClr val="000000"/>
          </a:solidFill>
          <a:latin typeface="Times New Roman" pitchFamily="16" charset="0"/>
          <a:ea typeface="Gothic" charset="0"/>
          <a:cs typeface="Gothic" charset="0"/>
        </a:defRPr>
      </a:lvl9pPr>
    </p:titleStyle>
    <p:bodyStyle>
      <a:lvl1pPr marL="391254" indent="-293443" algn="l" defTabSz="414268" rtl="0" fontAlgn="base" hangingPunct="0">
        <a:lnSpc>
          <a:spcPct val="97000"/>
        </a:lnSpc>
        <a:spcBef>
          <a:spcPct val="0"/>
        </a:spcBef>
        <a:spcAft>
          <a:spcPts val="806"/>
        </a:spcAft>
        <a:buClr>
          <a:srgbClr val="FFFFFF"/>
        </a:buClr>
        <a:buSzPct val="100000"/>
        <a:buFont typeface="Arial" charset="0"/>
        <a:buChar char="•"/>
        <a:defRPr sz="1800">
          <a:solidFill>
            <a:srgbClr val="FFFFFF"/>
          </a:solidFill>
          <a:latin typeface="+mn-lt"/>
          <a:ea typeface="+mn-ea"/>
          <a:cs typeface="+mn-cs"/>
        </a:defRPr>
      </a:lvl1pPr>
      <a:lvl2pPr marL="782509" indent="-260356" algn="l" defTabSz="414268" rtl="0" fontAlgn="base" hangingPunct="0">
        <a:lnSpc>
          <a:spcPct val="97000"/>
        </a:lnSpc>
        <a:spcBef>
          <a:spcPct val="0"/>
        </a:spcBef>
        <a:spcAft>
          <a:spcPts val="1032"/>
        </a:spcAft>
        <a:buClr>
          <a:srgbClr val="FFFFFF"/>
        </a:buClr>
        <a:buSzPct val="75000"/>
        <a:buFont typeface="StarSymbol" charset="0"/>
        <a:buChar char="–"/>
        <a:defRPr sz="2400">
          <a:solidFill>
            <a:srgbClr val="FFFFFF"/>
          </a:solidFill>
          <a:latin typeface="+mn-lt"/>
          <a:ea typeface="+mn-ea"/>
          <a:cs typeface="+mn-cs"/>
        </a:defRPr>
      </a:lvl2pPr>
      <a:lvl3pPr marL="1173762" indent="-195628" algn="l" defTabSz="414268" rtl="0" fontAlgn="base" hangingPunct="0">
        <a:lnSpc>
          <a:spcPct val="97000"/>
        </a:lnSpc>
        <a:spcBef>
          <a:spcPct val="0"/>
        </a:spcBef>
        <a:spcAft>
          <a:spcPts val="771"/>
        </a:spcAft>
        <a:buClr>
          <a:srgbClr val="FFFFFF"/>
        </a:buClr>
        <a:buSzPct val="45000"/>
        <a:buFont typeface="StarSymbol" charset="0"/>
        <a:buChar char="●"/>
        <a:defRPr sz="2200">
          <a:solidFill>
            <a:srgbClr val="FFFFFF"/>
          </a:solidFill>
          <a:latin typeface="+mn-lt"/>
          <a:ea typeface="+mn-ea"/>
          <a:cs typeface="+mn-cs"/>
        </a:defRPr>
      </a:lvl3pPr>
      <a:lvl4pPr marL="1565016" indent="-195628" algn="l" defTabSz="414268" rtl="0" fontAlgn="base" hangingPunct="0">
        <a:lnSpc>
          <a:spcPct val="97000"/>
        </a:lnSpc>
        <a:spcBef>
          <a:spcPct val="0"/>
        </a:spcBef>
        <a:spcAft>
          <a:spcPts val="522"/>
        </a:spcAft>
        <a:buClr>
          <a:srgbClr val="FFFFFF"/>
        </a:buClr>
        <a:buSzPct val="75000"/>
        <a:buFont typeface="StarSymbol" charset="0"/>
        <a:buChar char="–"/>
        <a:defRPr sz="1800">
          <a:solidFill>
            <a:srgbClr val="FFFFFF"/>
          </a:solidFill>
          <a:latin typeface="+mn-lt"/>
          <a:ea typeface="+mn-ea"/>
          <a:cs typeface="+mn-cs"/>
        </a:defRPr>
      </a:lvl4pPr>
      <a:lvl5pPr marL="1956270" indent="-195628" algn="l" defTabSz="414268" rtl="0" fontAlgn="base" hangingPunct="0">
        <a:lnSpc>
          <a:spcPct val="97000"/>
        </a:lnSpc>
        <a:spcBef>
          <a:spcPct val="0"/>
        </a:spcBef>
        <a:spcAft>
          <a:spcPts val="261"/>
        </a:spcAft>
        <a:buClr>
          <a:srgbClr val="FFFFFF"/>
        </a:buClr>
        <a:buSzPct val="45000"/>
        <a:buFont typeface="StarSymbol" charset="0"/>
        <a:buChar char="●"/>
        <a:defRPr sz="1800">
          <a:solidFill>
            <a:srgbClr val="FFFFFF"/>
          </a:solidFill>
          <a:latin typeface="+mn-lt"/>
          <a:ea typeface="+mn-ea"/>
          <a:cs typeface="+mn-cs"/>
        </a:defRPr>
      </a:lvl5pPr>
      <a:lvl6pPr marL="2370540" indent="-195628" algn="l" defTabSz="414268" rtl="0" fontAlgn="base" hangingPunct="0">
        <a:lnSpc>
          <a:spcPct val="97000"/>
        </a:lnSpc>
        <a:spcBef>
          <a:spcPct val="0"/>
        </a:spcBef>
        <a:spcAft>
          <a:spcPts val="261"/>
        </a:spcAft>
        <a:buClr>
          <a:srgbClr val="FFFFFF"/>
        </a:buClr>
        <a:buSzPct val="45000"/>
        <a:buFont typeface="StarSymbol" charset="0"/>
        <a:buChar char="●"/>
        <a:defRPr sz="1800">
          <a:solidFill>
            <a:srgbClr val="FFFFFF"/>
          </a:solidFill>
          <a:latin typeface="+mn-lt"/>
          <a:ea typeface="+mn-ea"/>
          <a:cs typeface="+mn-cs"/>
        </a:defRPr>
      </a:lvl6pPr>
      <a:lvl7pPr marL="2784807" indent="-195628" algn="l" defTabSz="414268" rtl="0" fontAlgn="base" hangingPunct="0">
        <a:lnSpc>
          <a:spcPct val="97000"/>
        </a:lnSpc>
        <a:spcBef>
          <a:spcPct val="0"/>
        </a:spcBef>
        <a:spcAft>
          <a:spcPts val="261"/>
        </a:spcAft>
        <a:buClr>
          <a:srgbClr val="FFFFFF"/>
        </a:buClr>
        <a:buSzPct val="45000"/>
        <a:buFont typeface="StarSymbol" charset="0"/>
        <a:buChar char="●"/>
        <a:defRPr sz="1800">
          <a:solidFill>
            <a:srgbClr val="FFFFFF"/>
          </a:solidFill>
          <a:latin typeface="+mn-lt"/>
          <a:ea typeface="+mn-ea"/>
          <a:cs typeface="+mn-cs"/>
        </a:defRPr>
      </a:lvl7pPr>
      <a:lvl8pPr marL="3199076" indent="-195628" algn="l" defTabSz="414268" rtl="0" fontAlgn="base" hangingPunct="0">
        <a:lnSpc>
          <a:spcPct val="97000"/>
        </a:lnSpc>
        <a:spcBef>
          <a:spcPct val="0"/>
        </a:spcBef>
        <a:spcAft>
          <a:spcPts val="261"/>
        </a:spcAft>
        <a:buClr>
          <a:srgbClr val="FFFFFF"/>
        </a:buClr>
        <a:buSzPct val="45000"/>
        <a:buFont typeface="StarSymbol" charset="0"/>
        <a:buChar char="●"/>
        <a:defRPr sz="1800">
          <a:solidFill>
            <a:srgbClr val="FFFFFF"/>
          </a:solidFill>
          <a:latin typeface="+mn-lt"/>
          <a:ea typeface="+mn-ea"/>
          <a:cs typeface="+mn-cs"/>
        </a:defRPr>
      </a:lvl8pPr>
      <a:lvl9pPr marL="3613344" indent="-195628" algn="l" defTabSz="414268" rtl="0" fontAlgn="base" hangingPunct="0">
        <a:lnSpc>
          <a:spcPct val="97000"/>
        </a:lnSpc>
        <a:spcBef>
          <a:spcPct val="0"/>
        </a:spcBef>
        <a:spcAft>
          <a:spcPts val="261"/>
        </a:spcAft>
        <a:buClr>
          <a:srgbClr val="FFFFFF"/>
        </a:buClr>
        <a:buSzPct val="45000"/>
        <a:buFont typeface="StarSymbol" charset="0"/>
        <a:buChar char="●"/>
        <a:defRPr sz="1800">
          <a:solidFill>
            <a:srgbClr val="FFFFFF"/>
          </a:solidFill>
          <a:latin typeface="+mn-lt"/>
          <a:ea typeface="+mn-ea"/>
          <a:cs typeface="+mn-cs"/>
        </a:defRPr>
      </a:lvl9pPr>
    </p:bodyStyle>
    <p:otherStyle>
      <a:defPPr>
        <a:defRPr lang="en-US"/>
      </a:defPPr>
      <a:lvl1pPr marL="0" algn="l" defTabSz="828537" rtl="0" eaLnBrk="1" latinLnBrk="0" hangingPunct="1">
        <a:defRPr sz="1600" kern="1200">
          <a:solidFill>
            <a:schemeClr val="tx1"/>
          </a:solidFill>
          <a:latin typeface="+mn-lt"/>
          <a:ea typeface="+mn-ea"/>
          <a:cs typeface="+mn-cs"/>
        </a:defRPr>
      </a:lvl1pPr>
      <a:lvl2pPr marL="414268" algn="l" defTabSz="828537" rtl="0" eaLnBrk="1" latinLnBrk="0" hangingPunct="1">
        <a:defRPr sz="1600" kern="1200">
          <a:solidFill>
            <a:schemeClr val="tx1"/>
          </a:solidFill>
          <a:latin typeface="+mn-lt"/>
          <a:ea typeface="+mn-ea"/>
          <a:cs typeface="+mn-cs"/>
        </a:defRPr>
      </a:lvl2pPr>
      <a:lvl3pPr marL="828537" algn="l" defTabSz="828537" rtl="0" eaLnBrk="1" latinLnBrk="0" hangingPunct="1">
        <a:defRPr sz="1600" kern="1200">
          <a:solidFill>
            <a:schemeClr val="tx1"/>
          </a:solidFill>
          <a:latin typeface="+mn-lt"/>
          <a:ea typeface="+mn-ea"/>
          <a:cs typeface="+mn-cs"/>
        </a:defRPr>
      </a:lvl3pPr>
      <a:lvl4pPr marL="1242806" algn="l" defTabSz="828537" rtl="0" eaLnBrk="1" latinLnBrk="0" hangingPunct="1">
        <a:defRPr sz="1600" kern="1200">
          <a:solidFill>
            <a:schemeClr val="tx1"/>
          </a:solidFill>
          <a:latin typeface="+mn-lt"/>
          <a:ea typeface="+mn-ea"/>
          <a:cs typeface="+mn-cs"/>
        </a:defRPr>
      </a:lvl4pPr>
      <a:lvl5pPr marL="1657074" algn="l" defTabSz="828537" rtl="0" eaLnBrk="1" latinLnBrk="0" hangingPunct="1">
        <a:defRPr sz="1600" kern="1200">
          <a:solidFill>
            <a:schemeClr val="tx1"/>
          </a:solidFill>
          <a:latin typeface="+mn-lt"/>
          <a:ea typeface="+mn-ea"/>
          <a:cs typeface="+mn-cs"/>
        </a:defRPr>
      </a:lvl5pPr>
      <a:lvl6pPr marL="2071345" algn="l" defTabSz="828537" rtl="0" eaLnBrk="1" latinLnBrk="0" hangingPunct="1">
        <a:defRPr sz="1600" kern="1200">
          <a:solidFill>
            <a:schemeClr val="tx1"/>
          </a:solidFill>
          <a:latin typeface="+mn-lt"/>
          <a:ea typeface="+mn-ea"/>
          <a:cs typeface="+mn-cs"/>
        </a:defRPr>
      </a:lvl6pPr>
      <a:lvl7pPr marL="2485613" algn="l" defTabSz="828537" rtl="0" eaLnBrk="1" latinLnBrk="0" hangingPunct="1">
        <a:defRPr sz="1600" kern="1200">
          <a:solidFill>
            <a:schemeClr val="tx1"/>
          </a:solidFill>
          <a:latin typeface="+mn-lt"/>
          <a:ea typeface="+mn-ea"/>
          <a:cs typeface="+mn-cs"/>
        </a:defRPr>
      </a:lvl7pPr>
      <a:lvl8pPr marL="2899882" algn="l" defTabSz="828537" rtl="0" eaLnBrk="1" latinLnBrk="0" hangingPunct="1">
        <a:defRPr sz="1600" kern="1200">
          <a:solidFill>
            <a:schemeClr val="tx1"/>
          </a:solidFill>
          <a:latin typeface="+mn-lt"/>
          <a:ea typeface="+mn-ea"/>
          <a:cs typeface="+mn-cs"/>
        </a:defRPr>
      </a:lvl8pPr>
      <a:lvl9pPr marL="3314151" algn="l" defTabSz="828537" rtl="0" eaLnBrk="1" latinLnBrk="0" hangingPunct="1">
        <a:defRPr sz="16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71040" y="568861"/>
            <a:ext cx="7806240" cy="114348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71040" y="1906764"/>
            <a:ext cx="7806240" cy="431901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Tree>
    <p:extLst>
      <p:ext uri="{BB962C8B-B14F-4D97-AF65-F5344CB8AC3E}">
        <p14:creationId xmlns:p14="http://schemas.microsoft.com/office/powerpoint/2010/main" val="247096801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414484" rtl="0" fontAlgn="base" hangingPunct="0">
        <a:lnSpc>
          <a:spcPct val="97000"/>
        </a:lnSpc>
        <a:spcBef>
          <a:spcPct val="0"/>
        </a:spcBef>
        <a:spcAft>
          <a:spcPct val="0"/>
        </a:spcAft>
        <a:buClr>
          <a:srgbClr val="FFFFFF"/>
        </a:buClr>
        <a:buSzPct val="45000"/>
        <a:buFont typeface="StarSymbol" charset="0"/>
        <a:defRPr sz="2500" b="1">
          <a:solidFill>
            <a:srgbClr val="FFFFFF"/>
          </a:solidFill>
          <a:latin typeface="+mj-lt"/>
          <a:ea typeface="+mj-ea"/>
          <a:cs typeface="+mj-cs"/>
        </a:defRPr>
      </a:lvl1pPr>
      <a:lvl2pPr marL="391458" indent="-195728" algn="l" defTabSz="414484" rtl="0" fontAlgn="base" hangingPunct="0">
        <a:spcBef>
          <a:spcPct val="0"/>
        </a:spcBef>
        <a:spcAft>
          <a:spcPct val="0"/>
        </a:spcAft>
        <a:buClr>
          <a:srgbClr val="FFFFFF"/>
        </a:buClr>
        <a:buSzPct val="45000"/>
        <a:buFont typeface="StarSymbol" charset="0"/>
        <a:defRPr sz="4000">
          <a:solidFill>
            <a:srgbClr val="000000"/>
          </a:solidFill>
          <a:latin typeface="Times New Roman" pitchFamily="16" charset="0"/>
          <a:ea typeface="Gothic" charset="0"/>
          <a:cs typeface="Gothic" charset="0"/>
        </a:defRPr>
      </a:lvl2pPr>
      <a:lvl3pPr marL="587184" indent="-195728" algn="l" defTabSz="414484" rtl="0" fontAlgn="base" hangingPunct="0">
        <a:spcBef>
          <a:spcPct val="0"/>
        </a:spcBef>
        <a:spcAft>
          <a:spcPct val="0"/>
        </a:spcAft>
        <a:buClr>
          <a:srgbClr val="FFFFFF"/>
        </a:buClr>
        <a:buSzPct val="45000"/>
        <a:buFont typeface="StarSymbol" charset="0"/>
        <a:defRPr sz="4000">
          <a:solidFill>
            <a:srgbClr val="000000"/>
          </a:solidFill>
          <a:latin typeface="Times New Roman" pitchFamily="16" charset="0"/>
          <a:ea typeface="Gothic" charset="0"/>
          <a:cs typeface="Gothic" charset="0"/>
        </a:defRPr>
      </a:lvl3pPr>
      <a:lvl4pPr marL="782914" indent="-195728" algn="l" defTabSz="414484" rtl="0" fontAlgn="base" hangingPunct="0">
        <a:spcBef>
          <a:spcPct val="0"/>
        </a:spcBef>
        <a:spcAft>
          <a:spcPct val="0"/>
        </a:spcAft>
        <a:buClr>
          <a:srgbClr val="FFFFFF"/>
        </a:buClr>
        <a:buSzPct val="45000"/>
        <a:buFont typeface="StarSymbol" charset="0"/>
        <a:defRPr sz="4000">
          <a:solidFill>
            <a:srgbClr val="000000"/>
          </a:solidFill>
          <a:latin typeface="Times New Roman" pitchFamily="16" charset="0"/>
          <a:ea typeface="Gothic" charset="0"/>
          <a:cs typeface="Gothic" charset="0"/>
        </a:defRPr>
      </a:lvl4pPr>
      <a:lvl5pPr marL="978642" indent="-195728" algn="l" defTabSz="414484" rtl="0" fontAlgn="base" hangingPunct="0">
        <a:spcBef>
          <a:spcPct val="0"/>
        </a:spcBef>
        <a:spcAft>
          <a:spcPct val="0"/>
        </a:spcAft>
        <a:buClr>
          <a:srgbClr val="FFFFFF"/>
        </a:buClr>
        <a:buSzPct val="45000"/>
        <a:buFont typeface="StarSymbol" charset="0"/>
        <a:defRPr sz="4000">
          <a:solidFill>
            <a:srgbClr val="000000"/>
          </a:solidFill>
          <a:latin typeface="Times New Roman" pitchFamily="16" charset="0"/>
          <a:ea typeface="Gothic" charset="0"/>
          <a:cs typeface="Gothic" charset="0"/>
        </a:defRPr>
      </a:lvl5pPr>
      <a:lvl6pPr marL="1393126" indent="-195728" algn="l" defTabSz="414484" rtl="0" fontAlgn="base" hangingPunct="0">
        <a:spcBef>
          <a:spcPct val="0"/>
        </a:spcBef>
        <a:spcAft>
          <a:spcPct val="0"/>
        </a:spcAft>
        <a:buClr>
          <a:srgbClr val="FFFFFF"/>
        </a:buClr>
        <a:buSzPct val="45000"/>
        <a:buFont typeface="StarSymbol" charset="0"/>
        <a:defRPr sz="4000">
          <a:solidFill>
            <a:srgbClr val="000000"/>
          </a:solidFill>
          <a:latin typeface="Times New Roman" pitchFamily="16" charset="0"/>
          <a:ea typeface="Gothic" charset="0"/>
          <a:cs typeface="Gothic" charset="0"/>
        </a:defRPr>
      </a:lvl6pPr>
      <a:lvl7pPr marL="1807610" indent="-195728" algn="l" defTabSz="414484" rtl="0" fontAlgn="base" hangingPunct="0">
        <a:spcBef>
          <a:spcPct val="0"/>
        </a:spcBef>
        <a:spcAft>
          <a:spcPct val="0"/>
        </a:spcAft>
        <a:buClr>
          <a:srgbClr val="FFFFFF"/>
        </a:buClr>
        <a:buSzPct val="45000"/>
        <a:buFont typeface="StarSymbol" charset="0"/>
        <a:defRPr sz="4000">
          <a:solidFill>
            <a:srgbClr val="000000"/>
          </a:solidFill>
          <a:latin typeface="Times New Roman" pitchFamily="16" charset="0"/>
          <a:ea typeface="Gothic" charset="0"/>
          <a:cs typeface="Gothic" charset="0"/>
        </a:defRPr>
      </a:lvl7pPr>
      <a:lvl8pPr marL="2222093" indent="-195728" algn="l" defTabSz="414484" rtl="0" fontAlgn="base" hangingPunct="0">
        <a:spcBef>
          <a:spcPct val="0"/>
        </a:spcBef>
        <a:spcAft>
          <a:spcPct val="0"/>
        </a:spcAft>
        <a:buClr>
          <a:srgbClr val="FFFFFF"/>
        </a:buClr>
        <a:buSzPct val="45000"/>
        <a:buFont typeface="StarSymbol" charset="0"/>
        <a:defRPr sz="4000">
          <a:solidFill>
            <a:srgbClr val="000000"/>
          </a:solidFill>
          <a:latin typeface="Times New Roman" pitchFamily="16" charset="0"/>
          <a:ea typeface="Gothic" charset="0"/>
          <a:cs typeface="Gothic" charset="0"/>
        </a:defRPr>
      </a:lvl8pPr>
      <a:lvl9pPr marL="2636577" indent="-195728" algn="l" defTabSz="414484" rtl="0" fontAlgn="base" hangingPunct="0">
        <a:spcBef>
          <a:spcPct val="0"/>
        </a:spcBef>
        <a:spcAft>
          <a:spcPct val="0"/>
        </a:spcAft>
        <a:buClr>
          <a:srgbClr val="FFFFFF"/>
        </a:buClr>
        <a:buSzPct val="45000"/>
        <a:buFont typeface="StarSymbol" charset="0"/>
        <a:defRPr sz="4000">
          <a:solidFill>
            <a:srgbClr val="000000"/>
          </a:solidFill>
          <a:latin typeface="Times New Roman" pitchFamily="16" charset="0"/>
          <a:ea typeface="Gothic" charset="0"/>
          <a:cs typeface="Gothic" charset="0"/>
        </a:defRPr>
      </a:lvl9pPr>
    </p:titleStyle>
    <p:bodyStyle>
      <a:lvl1pPr marL="391458" indent="-293592" algn="l" defTabSz="414484" rtl="0" fontAlgn="base" hangingPunct="0">
        <a:lnSpc>
          <a:spcPct val="97000"/>
        </a:lnSpc>
        <a:spcBef>
          <a:spcPct val="0"/>
        </a:spcBef>
        <a:spcAft>
          <a:spcPts val="806"/>
        </a:spcAft>
        <a:buClr>
          <a:srgbClr val="FFFFFF"/>
        </a:buClr>
        <a:buSzPct val="100000"/>
        <a:buFont typeface="Arial" charset="0"/>
        <a:buChar char="•"/>
        <a:defRPr sz="1800">
          <a:solidFill>
            <a:srgbClr val="FFFFFF"/>
          </a:solidFill>
          <a:latin typeface="+mn-lt"/>
          <a:ea typeface="+mn-ea"/>
          <a:cs typeface="+mn-cs"/>
        </a:defRPr>
      </a:lvl1pPr>
      <a:lvl2pPr marL="782914" indent="-260492" algn="l" defTabSz="414484" rtl="0" fontAlgn="base" hangingPunct="0">
        <a:lnSpc>
          <a:spcPct val="97000"/>
        </a:lnSpc>
        <a:spcBef>
          <a:spcPct val="0"/>
        </a:spcBef>
        <a:spcAft>
          <a:spcPts val="1032"/>
        </a:spcAft>
        <a:buClr>
          <a:srgbClr val="FFFFFF"/>
        </a:buClr>
        <a:buSzPct val="75000"/>
        <a:buFont typeface="StarSymbol" charset="0"/>
        <a:buChar char="–"/>
        <a:defRPr sz="2400">
          <a:solidFill>
            <a:srgbClr val="FFFFFF"/>
          </a:solidFill>
          <a:latin typeface="+mn-lt"/>
          <a:ea typeface="+mn-ea"/>
          <a:cs typeface="+mn-cs"/>
        </a:defRPr>
      </a:lvl2pPr>
      <a:lvl3pPr marL="1174370" indent="-195728" algn="l" defTabSz="414484" rtl="0" fontAlgn="base" hangingPunct="0">
        <a:lnSpc>
          <a:spcPct val="97000"/>
        </a:lnSpc>
        <a:spcBef>
          <a:spcPct val="0"/>
        </a:spcBef>
        <a:spcAft>
          <a:spcPts val="771"/>
        </a:spcAft>
        <a:buClr>
          <a:srgbClr val="FFFFFF"/>
        </a:buClr>
        <a:buSzPct val="45000"/>
        <a:buFont typeface="StarSymbol" charset="0"/>
        <a:buChar char="●"/>
        <a:defRPr sz="2200">
          <a:solidFill>
            <a:srgbClr val="FFFFFF"/>
          </a:solidFill>
          <a:latin typeface="+mn-lt"/>
          <a:ea typeface="+mn-ea"/>
          <a:cs typeface="+mn-cs"/>
        </a:defRPr>
      </a:lvl3pPr>
      <a:lvl4pPr marL="1565827" indent="-195728" algn="l" defTabSz="414484" rtl="0" fontAlgn="base" hangingPunct="0">
        <a:lnSpc>
          <a:spcPct val="97000"/>
        </a:lnSpc>
        <a:spcBef>
          <a:spcPct val="0"/>
        </a:spcBef>
        <a:spcAft>
          <a:spcPts val="522"/>
        </a:spcAft>
        <a:buClr>
          <a:srgbClr val="FFFFFF"/>
        </a:buClr>
        <a:buSzPct val="75000"/>
        <a:buFont typeface="StarSymbol" charset="0"/>
        <a:buChar char="–"/>
        <a:defRPr sz="1800">
          <a:solidFill>
            <a:srgbClr val="FFFFFF"/>
          </a:solidFill>
          <a:latin typeface="+mn-lt"/>
          <a:ea typeface="+mn-ea"/>
          <a:cs typeface="+mn-cs"/>
        </a:defRPr>
      </a:lvl4pPr>
      <a:lvl5pPr marL="1957284" indent="-195728" algn="l" defTabSz="414484" rtl="0" fontAlgn="base" hangingPunct="0">
        <a:lnSpc>
          <a:spcPct val="97000"/>
        </a:lnSpc>
        <a:spcBef>
          <a:spcPct val="0"/>
        </a:spcBef>
        <a:spcAft>
          <a:spcPts val="261"/>
        </a:spcAft>
        <a:buClr>
          <a:srgbClr val="FFFFFF"/>
        </a:buClr>
        <a:buSzPct val="45000"/>
        <a:buFont typeface="StarSymbol" charset="0"/>
        <a:buChar char="●"/>
        <a:defRPr sz="1800">
          <a:solidFill>
            <a:srgbClr val="FFFFFF"/>
          </a:solidFill>
          <a:latin typeface="+mn-lt"/>
          <a:ea typeface="+mn-ea"/>
          <a:cs typeface="+mn-cs"/>
        </a:defRPr>
      </a:lvl5pPr>
      <a:lvl6pPr marL="2371768" indent="-195728" algn="l" defTabSz="414484" rtl="0" fontAlgn="base" hangingPunct="0">
        <a:lnSpc>
          <a:spcPct val="97000"/>
        </a:lnSpc>
        <a:spcBef>
          <a:spcPct val="0"/>
        </a:spcBef>
        <a:spcAft>
          <a:spcPts val="261"/>
        </a:spcAft>
        <a:buClr>
          <a:srgbClr val="FFFFFF"/>
        </a:buClr>
        <a:buSzPct val="45000"/>
        <a:buFont typeface="StarSymbol" charset="0"/>
        <a:buChar char="●"/>
        <a:defRPr sz="1800">
          <a:solidFill>
            <a:srgbClr val="FFFFFF"/>
          </a:solidFill>
          <a:latin typeface="+mn-lt"/>
          <a:ea typeface="+mn-ea"/>
          <a:cs typeface="+mn-cs"/>
        </a:defRPr>
      </a:lvl6pPr>
      <a:lvl7pPr marL="2786252" indent="-195728" algn="l" defTabSz="414484" rtl="0" fontAlgn="base" hangingPunct="0">
        <a:lnSpc>
          <a:spcPct val="97000"/>
        </a:lnSpc>
        <a:spcBef>
          <a:spcPct val="0"/>
        </a:spcBef>
        <a:spcAft>
          <a:spcPts val="261"/>
        </a:spcAft>
        <a:buClr>
          <a:srgbClr val="FFFFFF"/>
        </a:buClr>
        <a:buSzPct val="45000"/>
        <a:buFont typeface="StarSymbol" charset="0"/>
        <a:buChar char="●"/>
        <a:defRPr sz="1800">
          <a:solidFill>
            <a:srgbClr val="FFFFFF"/>
          </a:solidFill>
          <a:latin typeface="+mn-lt"/>
          <a:ea typeface="+mn-ea"/>
          <a:cs typeface="+mn-cs"/>
        </a:defRPr>
      </a:lvl7pPr>
      <a:lvl8pPr marL="3200735" indent="-195728" algn="l" defTabSz="414484" rtl="0" fontAlgn="base" hangingPunct="0">
        <a:lnSpc>
          <a:spcPct val="97000"/>
        </a:lnSpc>
        <a:spcBef>
          <a:spcPct val="0"/>
        </a:spcBef>
        <a:spcAft>
          <a:spcPts val="261"/>
        </a:spcAft>
        <a:buClr>
          <a:srgbClr val="FFFFFF"/>
        </a:buClr>
        <a:buSzPct val="45000"/>
        <a:buFont typeface="StarSymbol" charset="0"/>
        <a:buChar char="●"/>
        <a:defRPr sz="1800">
          <a:solidFill>
            <a:srgbClr val="FFFFFF"/>
          </a:solidFill>
          <a:latin typeface="+mn-lt"/>
          <a:ea typeface="+mn-ea"/>
          <a:cs typeface="+mn-cs"/>
        </a:defRPr>
      </a:lvl8pPr>
      <a:lvl9pPr marL="3615219" indent="-195728" algn="l" defTabSz="414484" rtl="0" fontAlgn="base" hangingPunct="0">
        <a:lnSpc>
          <a:spcPct val="97000"/>
        </a:lnSpc>
        <a:spcBef>
          <a:spcPct val="0"/>
        </a:spcBef>
        <a:spcAft>
          <a:spcPts val="261"/>
        </a:spcAft>
        <a:buClr>
          <a:srgbClr val="FFFFFF"/>
        </a:buClr>
        <a:buSzPct val="45000"/>
        <a:buFont typeface="StarSymbol" charset="0"/>
        <a:buChar char="●"/>
        <a:defRPr sz="1800">
          <a:solidFill>
            <a:srgbClr val="FFFFFF"/>
          </a:solidFill>
          <a:latin typeface="+mn-lt"/>
          <a:ea typeface="+mn-ea"/>
          <a:cs typeface="+mn-cs"/>
        </a:defRPr>
      </a:lvl9pPr>
    </p:bodyStyle>
    <p:otherStyle>
      <a:defPPr>
        <a:defRPr lang="en-US"/>
      </a:defPPr>
      <a:lvl1pPr marL="0" algn="l" defTabSz="828967" rtl="0" eaLnBrk="1" latinLnBrk="0" hangingPunct="1">
        <a:defRPr sz="1600" kern="1200">
          <a:solidFill>
            <a:schemeClr val="tx1"/>
          </a:solidFill>
          <a:latin typeface="+mn-lt"/>
          <a:ea typeface="+mn-ea"/>
          <a:cs typeface="+mn-cs"/>
        </a:defRPr>
      </a:lvl1pPr>
      <a:lvl2pPr marL="414484" algn="l" defTabSz="828967" rtl="0" eaLnBrk="1" latinLnBrk="0" hangingPunct="1">
        <a:defRPr sz="1600" kern="1200">
          <a:solidFill>
            <a:schemeClr val="tx1"/>
          </a:solidFill>
          <a:latin typeface="+mn-lt"/>
          <a:ea typeface="+mn-ea"/>
          <a:cs typeface="+mn-cs"/>
        </a:defRPr>
      </a:lvl2pPr>
      <a:lvl3pPr marL="828967" algn="l" defTabSz="828967" rtl="0" eaLnBrk="1" latinLnBrk="0" hangingPunct="1">
        <a:defRPr sz="1600" kern="1200">
          <a:solidFill>
            <a:schemeClr val="tx1"/>
          </a:solidFill>
          <a:latin typeface="+mn-lt"/>
          <a:ea typeface="+mn-ea"/>
          <a:cs typeface="+mn-cs"/>
        </a:defRPr>
      </a:lvl3pPr>
      <a:lvl4pPr marL="1243450" algn="l" defTabSz="828967" rtl="0" eaLnBrk="1" latinLnBrk="0" hangingPunct="1">
        <a:defRPr sz="1600" kern="1200">
          <a:solidFill>
            <a:schemeClr val="tx1"/>
          </a:solidFill>
          <a:latin typeface="+mn-lt"/>
          <a:ea typeface="+mn-ea"/>
          <a:cs typeface="+mn-cs"/>
        </a:defRPr>
      </a:lvl4pPr>
      <a:lvl5pPr marL="1657935" algn="l" defTabSz="828967" rtl="0" eaLnBrk="1" latinLnBrk="0" hangingPunct="1">
        <a:defRPr sz="1600" kern="1200">
          <a:solidFill>
            <a:schemeClr val="tx1"/>
          </a:solidFill>
          <a:latin typeface="+mn-lt"/>
          <a:ea typeface="+mn-ea"/>
          <a:cs typeface="+mn-cs"/>
        </a:defRPr>
      </a:lvl5pPr>
      <a:lvl6pPr marL="2072420" algn="l" defTabSz="828967" rtl="0" eaLnBrk="1" latinLnBrk="0" hangingPunct="1">
        <a:defRPr sz="1600" kern="1200">
          <a:solidFill>
            <a:schemeClr val="tx1"/>
          </a:solidFill>
          <a:latin typeface="+mn-lt"/>
          <a:ea typeface="+mn-ea"/>
          <a:cs typeface="+mn-cs"/>
        </a:defRPr>
      </a:lvl6pPr>
      <a:lvl7pPr marL="2486902" algn="l" defTabSz="828967" rtl="0" eaLnBrk="1" latinLnBrk="0" hangingPunct="1">
        <a:defRPr sz="1600" kern="1200">
          <a:solidFill>
            <a:schemeClr val="tx1"/>
          </a:solidFill>
          <a:latin typeface="+mn-lt"/>
          <a:ea typeface="+mn-ea"/>
          <a:cs typeface="+mn-cs"/>
        </a:defRPr>
      </a:lvl7pPr>
      <a:lvl8pPr marL="2901387" algn="l" defTabSz="828967" rtl="0" eaLnBrk="1" latinLnBrk="0" hangingPunct="1">
        <a:defRPr sz="1600" kern="1200">
          <a:solidFill>
            <a:schemeClr val="tx1"/>
          </a:solidFill>
          <a:latin typeface="+mn-lt"/>
          <a:ea typeface="+mn-ea"/>
          <a:cs typeface="+mn-cs"/>
        </a:defRPr>
      </a:lvl8pPr>
      <a:lvl9pPr marL="3315870" algn="l" defTabSz="828967" rtl="0" eaLnBrk="1" latinLnBrk="0" hangingPunct="1">
        <a:defRPr sz="16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415636" y="403412"/>
            <a:ext cx="914400" cy="6051176"/>
          </a:xfrm>
          <a:prstGeom prst="rect">
            <a:avLst/>
          </a:prstGeom>
          <a:blipFill>
            <a:blip r:embed="rId7" cstate="print"/>
            <a:stretch>
              <a:fillRect/>
            </a:stretch>
          </a:blipFill>
        </p:spPr>
        <p:txBody>
          <a:bodyPr wrap="square" lIns="0" tIns="0" rIns="0" bIns="0" rtlCol="0"/>
          <a:lstStyle/>
          <a:p>
            <a:pPr defTabSz="820583"/>
            <a:endParaRPr sz="1600" smtClean="0">
              <a:solidFill>
                <a:prstClr val="black"/>
              </a:solidFill>
            </a:endParaRPr>
          </a:p>
        </p:txBody>
      </p:sp>
      <p:sp>
        <p:nvSpPr>
          <p:cNvPr id="17" name="bk object 17"/>
          <p:cNvSpPr/>
          <p:nvPr/>
        </p:nvSpPr>
        <p:spPr>
          <a:xfrm>
            <a:off x="619298" y="5911327"/>
            <a:ext cx="2671848" cy="411480"/>
          </a:xfrm>
          <a:prstGeom prst="rect">
            <a:avLst/>
          </a:prstGeom>
          <a:blipFill>
            <a:blip r:embed="rId8" cstate="print"/>
            <a:stretch>
              <a:fillRect/>
            </a:stretch>
          </a:blipFill>
        </p:spPr>
        <p:txBody>
          <a:bodyPr wrap="square" lIns="0" tIns="0" rIns="0" bIns="0" rtlCol="0"/>
          <a:lstStyle/>
          <a:p>
            <a:pPr defTabSz="820583"/>
            <a:endParaRPr sz="1600" smtClean="0">
              <a:solidFill>
                <a:prstClr val="black"/>
              </a:solidFill>
            </a:endParaRPr>
          </a:p>
        </p:txBody>
      </p:sp>
      <p:sp>
        <p:nvSpPr>
          <p:cNvPr id="2" name="Holder 2"/>
          <p:cNvSpPr>
            <a:spLocks noGrp="1"/>
          </p:cNvSpPr>
          <p:nvPr>
            <p:ph type="title"/>
          </p:nvPr>
        </p:nvSpPr>
        <p:spPr>
          <a:xfrm>
            <a:off x="1239867" y="576763"/>
            <a:ext cx="6664266" cy="615553"/>
          </a:xfrm>
          <a:prstGeom prst="rect">
            <a:avLst/>
          </a:prstGeom>
        </p:spPr>
        <p:txBody>
          <a:bodyPr wrap="square" lIns="0" tIns="0" rIns="0" bIns="0">
            <a:spAutoFit/>
          </a:bodyPr>
          <a:lstStyle>
            <a:lvl1pPr>
              <a:defRPr sz="4000" b="1" i="0">
                <a:solidFill>
                  <a:srgbClr val="121A57"/>
                </a:solidFill>
                <a:latin typeface="Calibri"/>
                <a:cs typeface="Calibri"/>
              </a:defRPr>
            </a:lvl1pPr>
          </a:lstStyle>
          <a:p>
            <a:endParaRPr/>
          </a:p>
        </p:txBody>
      </p:sp>
      <p:sp>
        <p:nvSpPr>
          <p:cNvPr id="3" name="Holder 3"/>
          <p:cNvSpPr>
            <a:spLocks noGrp="1"/>
          </p:cNvSpPr>
          <p:nvPr>
            <p:ph type="body" idx="1"/>
          </p:nvPr>
        </p:nvSpPr>
        <p:spPr>
          <a:xfrm>
            <a:off x="982981" y="2485912"/>
            <a:ext cx="7178039" cy="307777"/>
          </a:xfrm>
          <a:prstGeom prst="rect">
            <a:avLst/>
          </a:prstGeom>
        </p:spPr>
        <p:txBody>
          <a:bodyPr wrap="square" lIns="0" tIns="0" rIns="0" bIns="0">
            <a:spAutoFit/>
          </a:bodyPr>
          <a:lstStyle>
            <a:lvl1pPr>
              <a:defRPr sz="20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3108961" y="6377940"/>
            <a:ext cx="2926079" cy="246221"/>
          </a:xfrm>
          <a:prstGeom prst="rect">
            <a:avLst/>
          </a:prstGeom>
        </p:spPr>
        <p:txBody>
          <a:bodyPr wrap="square" lIns="0" tIns="0" rIns="0" bIns="0">
            <a:spAutoFit/>
          </a:bodyPr>
          <a:lstStyle>
            <a:lvl1pPr algn="ctr">
              <a:defRPr>
                <a:solidFill>
                  <a:schemeClr val="tx1">
                    <a:tint val="75000"/>
                  </a:schemeClr>
                </a:solidFill>
              </a:defRPr>
            </a:lvl1pPr>
          </a:lstStyle>
          <a:p>
            <a:pPr defTabSz="820583"/>
            <a:endParaRPr sz="1600">
              <a:solidFill>
                <a:prstClr val="black">
                  <a:tint val="75000"/>
                </a:prstClr>
              </a:solidFill>
            </a:endParaRPr>
          </a:p>
        </p:txBody>
      </p:sp>
      <p:sp>
        <p:nvSpPr>
          <p:cNvPr id="5" name="Holder 5"/>
          <p:cNvSpPr>
            <a:spLocks noGrp="1"/>
          </p:cNvSpPr>
          <p:nvPr>
            <p:ph type="dt" sz="half" idx="6"/>
          </p:nvPr>
        </p:nvSpPr>
        <p:spPr>
          <a:xfrm>
            <a:off x="457200" y="6377940"/>
            <a:ext cx="2103120" cy="246221"/>
          </a:xfrm>
          <a:prstGeom prst="rect">
            <a:avLst/>
          </a:prstGeom>
        </p:spPr>
        <p:txBody>
          <a:bodyPr wrap="square" lIns="0" tIns="0" rIns="0" bIns="0">
            <a:spAutoFit/>
          </a:bodyPr>
          <a:lstStyle>
            <a:lvl1pPr algn="l">
              <a:defRPr>
                <a:solidFill>
                  <a:schemeClr val="tx1">
                    <a:tint val="75000"/>
                  </a:schemeClr>
                </a:solidFill>
              </a:defRPr>
            </a:lvl1pPr>
          </a:lstStyle>
          <a:p>
            <a:pPr defTabSz="820583"/>
            <a:fld id="{1D8BD707-D9CF-40AE-B4C6-C98DA3205C09}" type="datetimeFigureOut">
              <a:rPr lang="en-US" sz="1600">
                <a:solidFill>
                  <a:prstClr val="black">
                    <a:tint val="75000"/>
                  </a:prstClr>
                </a:solidFill>
              </a:rPr>
              <a:pPr defTabSz="820583"/>
              <a:t>5/25/2016</a:t>
            </a:fld>
            <a:endParaRPr lang="en-US" sz="1600">
              <a:solidFill>
                <a:prstClr val="black">
                  <a:tint val="75000"/>
                </a:prstClr>
              </a:solidFill>
            </a:endParaRPr>
          </a:p>
        </p:txBody>
      </p:sp>
      <p:sp>
        <p:nvSpPr>
          <p:cNvPr id="6" name="Holder 6"/>
          <p:cNvSpPr>
            <a:spLocks noGrp="1"/>
          </p:cNvSpPr>
          <p:nvPr>
            <p:ph type="sldNum" sz="quarter" idx="7"/>
          </p:nvPr>
        </p:nvSpPr>
        <p:spPr>
          <a:xfrm>
            <a:off x="6583680" y="6377940"/>
            <a:ext cx="2103120" cy="246221"/>
          </a:xfrm>
          <a:prstGeom prst="rect">
            <a:avLst/>
          </a:prstGeom>
        </p:spPr>
        <p:txBody>
          <a:bodyPr wrap="square" lIns="0" tIns="0" rIns="0" bIns="0">
            <a:spAutoFit/>
          </a:bodyPr>
          <a:lstStyle>
            <a:lvl1pPr algn="r">
              <a:defRPr>
                <a:solidFill>
                  <a:schemeClr val="tx1">
                    <a:tint val="75000"/>
                  </a:schemeClr>
                </a:solidFill>
              </a:defRPr>
            </a:lvl1pPr>
          </a:lstStyle>
          <a:p>
            <a:pPr defTabSz="820583"/>
            <a:fld id="{B6F15528-21DE-4FAA-801E-634DDDAF4B2B}" type="slidenum">
              <a:rPr sz="1600">
                <a:solidFill>
                  <a:prstClr val="black">
                    <a:tint val="75000"/>
                  </a:prstClr>
                </a:solidFill>
              </a:rPr>
              <a:pPr defTabSz="820583"/>
              <a:t>‹#›</a:t>
            </a:fld>
            <a:endParaRPr sz="1600">
              <a:solidFill>
                <a:prstClr val="black">
                  <a:tint val="75000"/>
                </a:prstClr>
              </a:solidFill>
            </a:endParaRPr>
          </a:p>
        </p:txBody>
      </p:sp>
    </p:spTree>
    <p:extLst>
      <p:ext uri="{BB962C8B-B14F-4D97-AF65-F5344CB8AC3E}">
        <p14:creationId xmlns:p14="http://schemas.microsoft.com/office/powerpoint/2010/main" val="2787272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Lst>
  <p:txStyles>
    <p:titleStyle>
      <a:lvl1pPr>
        <a:defRPr>
          <a:latin typeface="+mj-lt"/>
          <a:ea typeface="+mj-ea"/>
          <a:cs typeface="+mj-cs"/>
        </a:defRPr>
      </a:lvl1pPr>
    </p:titleStyle>
    <p:bodyStyle>
      <a:lvl1pPr marL="0">
        <a:defRPr>
          <a:latin typeface="+mn-lt"/>
          <a:ea typeface="+mn-ea"/>
          <a:cs typeface="+mn-cs"/>
        </a:defRPr>
      </a:lvl1pPr>
      <a:lvl2pPr marL="410291">
        <a:defRPr>
          <a:latin typeface="+mn-lt"/>
          <a:ea typeface="+mn-ea"/>
          <a:cs typeface="+mn-cs"/>
        </a:defRPr>
      </a:lvl2pPr>
      <a:lvl3pPr marL="820583">
        <a:defRPr>
          <a:latin typeface="+mn-lt"/>
          <a:ea typeface="+mn-ea"/>
          <a:cs typeface="+mn-cs"/>
        </a:defRPr>
      </a:lvl3pPr>
      <a:lvl4pPr marL="1230874">
        <a:defRPr>
          <a:latin typeface="+mn-lt"/>
          <a:ea typeface="+mn-ea"/>
          <a:cs typeface="+mn-cs"/>
        </a:defRPr>
      </a:lvl4pPr>
      <a:lvl5pPr marL="1641165">
        <a:defRPr>
          <a:latin typeface="+mn-lt"/>
          <a:ea typeface="+mn-ea"/>
          <a:cs typeface="+mn-cs"/>
        </a:defRPr>
      </a:lvl5pPr>
      <a:lvl6pPr marL="2051456">
        <a:defRPr>
          <a:latin typeface="+mn-lt"/>
          <a:ea typeface="+mn-ea"/>
          <a:cs typeface="+mn-cs"/>
        </a:defRPr>
      </a:lvl6pPr>
      <a:lvl7pPr marL="2461748">
        <a:defRPr>
          <a:latin typeface="+mn-lt"/>
          <a:ea typeface="+mn-ea"/>
          <a:cs typeface="+mn-cs"/>
        </a:defRPr>
      </a:lvl7pPr>
      <a:lvl8pPr marL="2872039">
        <a:defRPr>
          <a:latin typeface="+mn-lt"/>
          <a:ea typeface="+mn-ea"/>
          <a:cs typeface="+mn-cs"/>
        </a:defRPr>
      </a:lvl8pPr>
      <a:lvl9pPr marL="3282330">
        <a:defRPr>
          <a:latin typeface="+mn-lt"/>
          <a:ea typeface="+mn-ea"/>
          <a:cs typeface="+mn-cs"/>
        </a:defRPr>
      </a:lvl9pPr>
    </p:bodyStyle>
    <p:otherStyle>
      <a:lvl1pPr marL="0">
        <a:defRPr>
          <a:latin typeface="+mn-lt"/>
          <a:ea typeface="+mn-ea"/>
          <a:cs typeface="+mn-cs"/>
        </a:defRPr>
      </a:lvl1pPr>
      <a:lvl2pPr marL="410291">
        <a:defRPr>
          <a:latin typeface="+mn-lt"/>
          <a:ea typeface="+mn-ea"/>
          <a:cs typeface="+mn-cs"/>
        </a:defRPr>
      </a:lvl2pPr>
      <a:lvl3pPr marL="820583">
        <a:defRPr>
          <a:latin typeface="+mn-lt"/>
          <a:ea typeface="+mn-ea"/>
          <a:cs typeface="+mn-cs"/>
        </a:defRPr>
      </a:lvl3pPr>
      <a:lvl4pPr marL="1230874">
        <a:defRPr>
          <a:latin typeface="+mn-lt"/>
          <a:ea typeface="+mn-ea"/>
          <a:cs typeface="+mn-cs"/>
        </a:defRPr>
      </a:lvl4pPr>
      <a:lvl5pPr marL="1641165">
        <a:defRPr>
          <a:latin typeface="+mn-lt"/>
          <a:ea typeface="+mn-ea"/>
          <a:cs typeface="+mn-cs"/>
        </a:defRPr>
      </a:lvl5pPr>
      <a:lvl6pPr marL="2051456">
        <a:defRPr>
          <a:latin typeface="+mn-lt"/>
          <a:ea typeface="+mn-ea"/>
          <a:cs typeface="+mn-cs"/>
        </a:defRPr>
      </a:lvl6pPr>
      <a:lvl7pPr marL="2461748">
        <a:defRPr>
          <a:latin typeface="+mn-lt"/>
          <a:ea typeface="+mn-ea"/>
          <a:cs typeface="+mn-cs"/>
        </a:defRPr>
      </a:lvl7pPr>
      <a:lvl8pPr marL="2872039">
        <a:defRPr>
          <a:latin typeface="+mn-lt"/>
          <a:ea typeface="+mn-ea"/>
          <a:cs typeface="+mn-cs"/>
        </a:defRPr>
      </a:lvl8pPr>
      <a:lvl9pPr marL="328233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neurotrials.trainin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8.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39.xml"/><Relationship Id="rId4" Type="http://schemas.openxmlformats.org/officeDocument/2006/relationships/image" Target="../media/image8.tiff"/></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mediasite.health.uci.edu/Mediasite/Play/4de917befc7b4974b3889d2c270ae1d21d"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8.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hyperlink" Target="http://www.ninds.nih.gov/funding/transparency_in_reporting_guidance.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effectLst/>
              </a:rPr>
              <a:t>Rigor and Transparency: How to Use Preclinical Data to Inform Trials </a:t>
            </a:r>
            <a:endParaRPr lang="en-US" dirty="0"/>
          </a:p>
        </p:txBody>
      </p:sp>
      <p:sp>
        <p:nvSpPr>
          <p:cNvPr id="3" name="Subtitle 2"/>
          <p:cNvSpPr>
            <a:spLocks noGrp="1"/>
          </p:cNvSpPr>
          <p:nvPr>
            <p:ph type="subTitle" idx="1"/>
          </p:nvPr>
        </p:nvSpPr>
        <p:spPr/>
        <p:txBody>
          <a:bodyPr>
            <a:normAutofit lnSpcReduction="10000"/>
          </a:bodyPr>
          <a:lstStyle/>
          <a:p>
            <a:r>
              <a:rPr lang="en-US" dirty="0" smtClean="0"/>
              <a:t>Will Meurer and Laurie </a:t>
            </a:r>
            <a:r>
              <a:rPr lang="en-US" dirty="0" err="1" smtClean="0"/>
              <a:t>Gutmann</a:t>
            </a:r>
            <a:endParaRPr lang="en-US" dirty="0" smtClean="0"/>
          </a:p>
          <a:p>
            <a:r>
              <a:rPr lang="en-US" dirty="0" smtClean="0"/>
              <a:t>NINDS </a:t>
            </a:r>
            <a:r>
              <a:rPr lang="en-US" dirty="0" smtClean="0"/>
              <a:t>Clinical Trials Methodology Course</a:t>
            </a:r>
          </a:p>
          <a:p>
            <a:r>
              <a:rPr lang="en-US" dirty="0" smtClean="0">
                <a:hlinkClick r:id="rId2"/>
              </a:rPr>
              <a:t>http://neurotrials.training</a:t>
            </a:r>
            <a:endParaRPr lang="en-US" dirty="0" smtClean="0"/>
          </a:p>
          <a:p>
            <a:endParaRPr lang="en-US" dirty="0"/>
          </a:p>
        </p:txBody>
      </p:sp>
      <p:sp>
        <p:nvSpPr>
          <p:cNvPr id="4" name="Date Placeholder 3"/>
          <p:cNvSpPr>
            <a:spLocks noGrp="1"/>
          </p:cNvSpPr>
          <p:nvPr>
            <p:ph type="dt" sz="half" idx="10"/>
          </p:nvPr>
        </p:nvSpPr>
        <p:spPr/>
        <p:txBody>
          <a:bodyPr/>
          <a:lstStyle/>
          <a:p>
            <a:fld id="{BDF89EFE-E13C-42A3-A295-1787606FDC9E}" type="datetime1">
              <a:rPr lang="en-US" smtClean="0"/>
              <a:t>5/25/2016</a:t>
            </a:fld>
            <a:endParaRPr lang="en-US"/>
          </a:p>
        </p:txBody>
      </p:sp>
      <p:sp>
        <p:nvSpPr>
          <p:cNvPr id="5" name="Footer Placeholder 4"/>
          <p:cNvSpPr>
            <a:spLocks noGrp="1"/>
          </p:cNvSpPr>
          <p:nvPr>
            <p:ph type="ftr" sz="quarter" idx="11"/>
          </p:nvPr>
        </p:nvSpPr>
        <p:spPr/>
        <p:txBody>
          <a:bodyPr/>
          <a:lstStyle/>
          <a:p>
            <a:r>
              <a:rPr lang="en-US" smtClean="0"/>
              <a:t>R25 NS088248</a:t>
            </a:r>
            <a:endParaRPr lang="en-US" dirty="0"/>
          </a:p>
        </p:txBody>
      </p:sp>
      <p:sp>
        <p:nvSpPr>
          <p:cNvPr id="6" name="Slide Number Placeholder 5"/>
          <p:cNvSpPr>
            <a:spLocks noGrp="1"/>
          </p:cNvSpPr>
          <p:nvPr>
            <p:ph type="sldNum" sz="quarter" idx="12"/>
          </p:nvPr>
        </p:nvSpPr>
        <p:spPr/>
        <p:txBody>
          <a:bodyPr/>
          <a:lstStyle/>
          <a:p>
            <a:fld id="{6E758E68-53B4-4F41-A667-24CECB6A773C}" type="slidenum">
              <a:rPr lang="en-US" smtClean="0"/>
              <a:t>1</a:t>
            </a:fld>
            <a:endParaRPr lang="en-US" dirty="0"/>
          </a:p>
        </p:txBody>
      </p:sp>
    </p:spTree>
    <p:extLst>
      <p:ext uri="{BB962C8B-B14F-4D97-AF65-F5344CB8AC3E}">
        <p14:creationId xmlns:p14="http://schemas.microsoft.com/office/powerpoint/2010/main" val="1603568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Checklist-</a:t>
            </a:r>
            <a:r>
              <a:rPr lang="en-US" dirty="0" err="1" smtClean="0"/>
              <a:t>PreClinical</a:t>
            </a:r>
            <a:r>
              <a:rPr lang="en-US" dirty="0" smtClean="0"/>
              <a:t> Design</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94350561"/>
              </p:ext>
            </p:extLst>
          </p:nvPr>
        </p:nvGraphicFramePr>
        <p:xfrm>
          <a:off x="457200" y="457200"/>
          <a:ext cx="8229600" cy="4953000"/>
        </p:xfrm>
        <a:graphic>
          <a:graphicData uri="http://schemas.openxmlformats.org/drawingml/2006/table">
            <a:tbl>
              <a:tblPr firstRow="1" firstCol="1" bandRow="1">
                <a:tableStyleId>{5C22544A-7EE6-4342-B048-85BDC9FD1C3A}</a:tableStyleId>
              </a:tblPr>
              <a:tblGrid>
                <a:gridCol w="634236"/>
                <a:gridCol w="5614164"/>
                <a:gridCol w="1981200"/>
              </a:tblGrid>
              <a:tr h="403072">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smtClean="0">
                          <a:effectLst/>
                          <a:latin typeface="Calibri"/>
                          <a:ea typeface="Calibri"/>
                          <a:cs typeface="Times New Roman"/>
                        </a:rPr>
                        <a:t>Criterion</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r>
                        <a:rPr lang="en-US" sz="1100" dirty="0" smtClean="0">
                          <a:effectLst/>
                        </a:rPr>
                        <a:t>Findings</a:t>
                      </a:r>
                      <a:endParaRPr lang="en-US" sz="1100" dirty="0">
                        <a:effectLst/>
                        <a:latin typeface="Calibri"/>
                        <a:ea typeface="Calibri"/>
                        <a:cs typeface="Times New Roman"/>
                      </a:endParaRPr>
                    </a:p>
                  </a:txBody>
                  <a:tcPr marL="68580" marR="68580" marT="0" marB="0"/>
                </a:tc>
              </a:tr>
              <a:tr h="403072">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dirty="0" smtClean="0">
                          <a:effectLst/>
                        </a:rPr>
                        <a:t>Was treatment allocation blinded?</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r>
              <a:tr h="403072">
                <a:tc>
                  <a:txBody>
                    <a:bodyPr/>
                    <a:lstStyle/>
                    <a:p>
                      <a:pPr marL="0" marR="0">
                        <a:lnSpc>
                          <a:spcPct val="115000"/>
                        </a:lnSpc>
                        <a:spcBef>
                          <a:spcPts val="0"/>
                        </a:spcBef>
                        <a:spcAft>
                          <a:spcPts val="0"/>
                        </a:spcAft>
                      </a:pPr>
                      <a:endParaRPr lang="en-US" sz="1100" dirty="0">
                        <a:effectLst/>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dirty="0" smtClean="0">
                          <a:effectLst/>
                        </a:rPr>
                        <a:t>Were outcome determinations/ratings blinded?</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100" dirty="0">
                        <a:effectLst/>
                        <a:latin typeface="Calibri"/>
                        <a:ea typeface="Calibri"/>
                        <a:cs typeface="Times New Roman"/>
                      </a:endParaRPr>
                    </a:p>
                  </a:txBody>
                  <a:tcPr marL="68580" marR="68580" marT="0" marB="0"/>
                </a:tc>
              </a:tr>
              <a:tr h="403072">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Were the experimental units randomized?</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r>
              <a:tr h="835178">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Was there appropriate justification for sample size?</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r>
              <a:tr h="835178">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Were the statistical analytic methods for results appropriate?</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r>
              <a:tr h="835178">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Is all data included (e.g. outliers not excluded, deaths not excluded)?</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r>
              <a:tr h="835178">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Is missing data explained and appropriately handled in the statistical analysis?</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r>
            </a:tbl>
          </a:graphicData>
        </a:graphic>
      </p:graphicFrame>
      <p:sp>
        <p:nvSpPr>
          <p:cNvPr id="4" name="Date Placeholder 3"/>
          <p:cNvSpPr>
            <a:spLocks noGrp="1"/>
          </p:cNvSpPr>
          <p:nvPr>
            <p:ph type="dt" sz="half" idx="10"/>
          </p:nvPr>
        </p:nvSpPr>
        <p:spPr/>
        <p:txBody>
          <a:bodyPr/>
          <a:lstStyle/>
          <a:p>
            <a:fld id="{6611BDED-16C0-4BA9-817D-76A0800403BD}" type="datetime1">
              <a:rPr lang="en-US" smtClean="0"/>
              <a:t>5/25/2016</a:t>
            </a:fld>
            <a:endParaRPr lang="en-US"/>
          </a:p>
        </p:txBody>
      </p:sp>
      <p:sp>
        <p:nvSpPr>
          <p:cNvPr id="5" name="Footer Placeholder 4"/>
          <p:cNvSpPr>
            <a:spLocks noGrp="1"/>
          </p:cNvSpPr>
          <p:nvPr>
            <p:ph type="ftr" sz="quarter" idx="11"/>
          </p:nvPr>
        </p:nvSpPr>
        <p:spPr/>
        <p:txBody>
          <a:bodyPr/>
          <a:lstStyle/>
          <a:p>
            <a:r>
              <a:rPr lang="en-US" smtClean="0"/>
              <a:t>R25 NS088248</a:t>
            </a:r>
            <a:endParaRPr lang="en-US" dirty="0"/>
          </a:p>
        </p:txBody>
      </p:sp>
      <p:sp>
        <p:nvSpPr>
          <p:cNvPr id="6" name="Slide Number Placeholder 5"/>
          <p:cNvSpPr>
            <a:spLocks noGrp="1"/>
          </p:cNvSpPr>
          <p:nvPr>
            <p:ph type="sldNum" sz="quarter" idx="12"/>
          </p:nvPr>
        </p:nvSpPr>
        <p:spPr/>
        <p:txBody>
          <a:bodyPr/>
          <a:lstStyle/>
          <a:p>
            <a:fld id="{6E758E68-53B4-4F41-A667-24CECB6A773C}" type="slidenum">
              <a:rPr lang="en-US" smtClean="0"/>
              <a:t>10</a:t>
            </a:fld>
            <a:endParaRPr lang="en-US"/>
          </a:p>
        </p:txBody>
      </p:sp>
    </p:spTree>
    <p:extLst>
      <p:ext uri="{BB962C8B-B14F-4D97-AF65-F5344CB8AC3E}">
        <p14:creationId xmlns:p14="http://schemas.microsoft.com/office/powerpoint/2010/main" val="592106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Translational Consideration</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75205558"/>
              </p:ext>
            </p:extLst>
          </p:nvPr>
        </p:nvGraphicFramePr>
        <p:xfrm>
          <a:off x="533401" y="533414"/>
          <a:ext cx="8001000" cy="4974820"/>
        </p:xfrm>
        <a:graphic>
          <a:graphicData uri="http://schemas.openxmlformats.org/drawingml/2006/table">
            <a:tbl>
              <a:tblPr firstRow="1" firstCol="1" bandRow="1">
                <a:tableStyleId>{5C22544A-7EE6-4342-B048-85BDC9FD1C3A}</a:tableStyleId>
              </a:tblPr>
              <a:tblGrid>
                <a:gridCol w="616618"/>
                <a:gridCol w="5384132"/>
                <a:gridCol w="2000250"/>
              </a:tblGrid>
              <a:tr h="216498">
                <a:tc>
                  <a:txBody>
                    <a:bodyPr/>
                    <a:lstStyle/>
                    <a:p>
                      <a:pPr marL="0" marR="0">
                        <a:lnSpc>
                          <a:spcPct val="115000"/>
                        </a:lnSpc>
                        <a:spcBef>
                          <a:spcPts val="0"/>
                        </a:spcBef>
                        <a:spcAft>
                          <a:spcPts val="0"/>
                        </a:spcAft>
                      </a:pPr>
                      <a:r>
                        <a:rPr lang="en-US" sz="1200" dirty="0">
                          <a:effectLst/>
                        </a:rPr>
                        <a:t> </a:t>
                      </a:r>
                      <a:endParaRPr lang="en-US" sz="12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effectLst/>
                        </a:rPr>
                        <a:t>Criterion</a:t>
                      </a:r>
                      <a:endParaRPr lang="en-US" sz="12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effectLst/>
                        </a:rPr>
                        <a:t>Findings</a:t>
                      </a:r>
                      <a:endParaRPr lang="en-US" sz="1200" dirty="0">
                        <a:effectLst/>
                        <a:latin typeface="Calibri"/>
                        <a:ea typeface="Calibri"/>
                        <a:cs typeface="Times New Roman"/>
                      </a:endParaRPr>
                    </a:p>
                  </a:txBody>
                  <a:tcPr marL="68580" marR="68580" marT="0" marB="0"/>
                </a:tc>
              </a:tr>
              <a:tr h="801112">
                <a:tc>
                  <a:txBody>
                    <a:bodyPr/>
                    <a:lstStyle/>
                    <a:p>
                      <a:pPr marL="0" marR="0">
                        <a:lnSpc>
                          <a:spcPct val="115000"/>
                        </a:lnSpc>
                        <a:spcBef>
                          <a:spcPts val="0"/>
                        </a:spcBef>
                        <a:spcAft>
                          <a:spcPts val="0"/>
                        </a:spcAft>
                      </a:pPr>
                      <a:endParaRPr lang="en-US" sz="1200">
                        <a:effectLst/>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200" dirty="0" smtClean="0">
                          <a:effectLst/>
                        </a:rPr>
                        <a:t>If site of action is in the CNS, is there data supporting adequate CNS penetration?</a:t>
                      </a:r>
                      <a:endParaRPr lang="en-US" sz="1200" dirty="0" smtClean="0">
                        <a:effectLst/>
                        <a:latin typeface="Calibri"/>
                        <a:ea typeface="Calibri"/>
                        <a:cs typeface="Times New Roman"/>
                      </a:endParaRPr>
                    </a:p>
                    <a:p>
                      <a:pPr marL="0" marR="0">
                        <a:lnSpc>
                          <a:spcPct val="115000"/>
                        </a:lnSpc>
                        <a:spcBef>
                          <a:spcPts val="0"/>
                        </a:spcBef>
                        <a:spcAft>
                          <a:spcPts val="0"/>
                        </a:spcAft>
                      </a:pPr>
                      <a:endParaRPr lang="en-US" sz="12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200" dirty="0">
                        <a:effectLst/>
                        <a:latin typeface="Calibri"/>
                        <a:ea typeface="Calibri"/>
                        <a:cs typeface="Times New Roman"/>
                      </a:endParaRPr>
                    </a:p>
                  </a:txBody>
                  <a:tcPr marL="68580" marR="68580" marT="0" marB="0"/>
                </a:tc>
              </a:tr>
              <a:tr h="865991">
                <a:tc>
                  <a:txBody>
                    <a:bodyPr/>
                    <a:lstStyle/>
                    <a:p>
                      <a:pPr marL="0" marR="0">
                        <a:lnSpc>
                          <a:spcPct val="115000"/>
                        </a:lnSpc>
                        <a:spcBef>
                          <a:spcPts val="0"/>
                        </a:spcBef>
                        <a:spcAft>
                          <a:spcPts val="0"/>
                        </a:spcAft>
                      </a:pPr>
                      <a:r>
                        <a:rPr lang="en-US" sz="1200">
                          <a:effectLst/>
                        </a:rPr>
                        <a:t> </a:t>
                      </a:r>
                      <a:endParaRPr lang="en-US" sz="12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b="1" dirty="0">
                          <a:effectLst/>
                        </a:rPr>
                        <a:t>Is there adequate justification for the proposed dose?  Typically requires dose response data from preclinical or prior clinical studies; data supported estimate of minimal effective dose.</a:t>
                      </a:r>
                      <a:endParaRPr lang="en-US" sz="1200" b="1"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effectLst/>
                        </a:rPr>
                        <a:t> </a:t>
                      </a:r>
                      <a:endParaRPr lang="en-US" sz="1200" dirty="0">
                        <a:effectLst/>
                        <a:latin typeface="Calibri"/>
                        <a:ea typeface="Calibri"/>
                        <a:cs typeface="Times New Roman"/>
                      </a:endParaRPr>
                    </a:p>
                  </a:txBody>
                  <a:tcPr marL="68580" marR="68580" marT="0" marB="0"/>
                </a:tc>
              </a:tr>
              <a:tr h="597411">
                <a:tc>
                  <a:txBody>
                    <a:bodyPr/>
                    <a:lstStyle/>
                    <a:p>
                      <a:pPr marL="0" marR="0">
                        <a:lnSpc>
                          <a:spcPct val="115000"/>
                        </a:lnSpc>
                        <a:spcBef>
                          <a:spcPts val="0"/>
                        </a:spcBef>
                        <a:spcAft>
                          <a:spcPts val="0"/>
                        </a:spcAft>
                      </a:pPr>
                      <a:r>
                        <a:rPr lang="en-US" sz="1200">
                          <a:effectLst/>
                        </a:rPr>
                        <a:t> </a:t>
                      </a:r>
                      <a:endParaRPr lang="en-US" sz="12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Has target engagement been demonstrated (e.g., receptor occupancy, inhibition of enzyme target)?</a:t>
                      </a:r>
                      <a:endParaRPr lang="en-US" sz="12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200">
                        <a:effectLst/>
                        <a:latin typeface="Calibri"/>
                        <a:ea typeface="Calibri"/>
                        <a:cs typeface="Times New Roman"/>
                      </a:endParaRPr>
                    </a:p>
                  </a:txBody>
                  <a:tcPr marL="68580" marR="68580" marT="0" marB="0"/>
                </a:tc>
              </a:tr>
              <a:tr h="597411">
                <a:tc>
                  <a:txBody>
                    <a:bodyPr/>
                    <a:lstStyle/>
                    <a:p>
                      <a:pPr marL="0" marR="0">
                        <a:lnSpc>
                          <a:spcPct val="115000"/>
                        </a:lnSpc>
                        <a:spcBef>
                          <a:spcPts val="0"/>
                        </a:spcBef>
                        <a:spcAft>
                          <a:spcPts val="0"/>
                        </a:spcAft>
                      </a:pPr>
                      <a:r>
                        <a:rPr lang="en-US" sz="1200">
                          <a:effectLst/>
                        </a:rPr>
                        <a:t> </a:t>
                      </a:r>
                      <a:endParaRPr lang="en-US" sz="12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Is there pharmacokinetic (PK) data?  Is the relationship between PK and efficacy defined in the animal model?</a:t>
                      </a:r>
                      <a:endParaRPr lang="en-US" sz="12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200">
                        <a:effectLst/>
                        <a:latin typeface="Calibri"/>
                        <a:ea typeface="Calibri"/>
                        <a:cs typeface="Times New Roman"/>
                      </a:endParaRPr>
                    </a:p>
                  </a:txBody>
                  <a:tcPr marL="68580" marR="68580" marT="0" marB="0"/>
                </a:tc>
              </a:tr>
              <a:tr h="432995">
                <a:tc>
                  <a:txBody>
                    <a:bodyPr/>
                    <a:lstStyle/>
                    <a:p>
                      <a:pPr marL="0" marR="0">
                        <a:lnSpc>
                          <a:spcPct val="115000"/>
                        </a:lnSpc>
                        <a:spcBef>
                          <a:spcPts val="0"/>
                        </a:spcBef>
                        <a:spcAft>
                          <a:spcPts val="0"/>
                        </a:spcAft>
                      </a:pPr>
                      <a:r>
                        <a:rPr lang="en-US" sz="1200">
                          <a:effectLst/>
                        </a:rPr>
                        <a:t> </a:t>
                      </a:r>
                      <a:endParaRPr lang="en-US" sz="12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Were efficacy studies performed with the route of administration planned for clinic?  </a:t>
                      </a:r>
                      <a:endParaRPr lang="en-US" sz="12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200">
                        <a:effectLst/>
                        <a:latin typeface="Calibri"/>
                        <a:ea typeface="Calibri"/>
                        <a:cs typeface="Times New Roman"/>
                      </a:endParaRPr>
                    </a:p>
                  </a:txBody>
                  <a:tcPr marL="68580" marR="68580" marT="0" marB="0"/>
                </a:tc>
              </a:tr>
              <a:tr h="597411">
                <a:tc>
                  <a:txBody>
                    <a:bodyPr/>
                    <a:lstStyle/>
                    <a:p>
                      <a:pPr marL="0" marR="0">
                        <a:lnSpc>
                          <a:spcPct val="115000"/>
                        </a:lnSpc>
                        <a:spcBef>
                          <a:spcPts val="0"/>
                        </a:spcBef>
                        <a:spcAft>
                          <a:spcPts val="0"/>
                        </a:spcAft>
                      </a:pPr>
                      <a:r>
                        <a:rPr lang="en-US" sz="1200">
                          <a:effectLst/>
                        </a:rPr>
                        <a:t> </a:t>
                      </a:r>
                      <a:endParaRPr lang="en-US" sz="12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effectLst/>
                        </a:rPr>
                        <a:t>Is there evidence that sufficient plasma/CSF levels can be achieved in humans using the planned route of administration?</a:t>
                      </a:r>
                      <a:endParaRPr lang="en-US" sz="12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200">
                        <a:effectLst/>
                        <a:latin typeface="Calibri"/>
                        <a:ea typeface="Calibri"/>
                        <a:cs typeface="Times New Roman"/>
                      </a:endParaRPr>
                    </a:p>
                  </a:txBody>
                  <a:tcPr marL="68580" marR="68580" marT="0" marB="0"/>
                </a:tc>
              </a:tr>
              <a:tr h="865991">
                <a:tc>
                  <a:txBody>
                    <a:bodyPr/>
                    <a:lstStyle/>
                    <a:p>
                      <a:pPr marL="0" marR="0">
                        <a:lnSpc>
                          <a:spcPct val="115000"/>
                        </a:lnSpc>
                        <a:spcBef>
                          <a:spcPts val="0"/>
                        </a:spcBef>
                        <a:spcAft>
                          <a:spcPts val="0"/>
                        </a:spcAft>
                      </a:pPr>
                      <a:r>
                        <a:rPr lang="en-US" sz="1200">
                          <a:effectLst/>
                        </a:rPr>
                        <a:t> </a:t>
                      </a:r>
                      <a:endParaRPr lang="en-US" sz="12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effectLst/>
                        </a:rPr>
                        <a:t>Have </a:t>
                      </a:r>
                      <a:r>
                        <a:rPr lang="en-US" sz="1200" dirty="0" err="1">
                          <a:effectLst/>
                        </a:rPr>
                        <a:t>pharmacodynamic</a:t>
                      </a:r>
                      <a:r>
                        <a:rPr lang="en-US" sz="1200" dirty="0">
                          <a:effectLst/>
                        </a:rPr>
                        <a:t> (PD) markers been included (i.e. biomarker/measures of biological or physiological activity upstream from clinical outcome)?  Is there data linking PK – PD – efficacy? Can the PD marker be used in the clinical trial?  </a:t>
                      </a:r>
                      <a:endParaRPr lang="en-US" sz="12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effectLst/>
                        </a:rPr>
                        <a:t> </a:t>
                      </a:r>
                      <a:endParaRPr lang="en-US" sz="1200" dirty="0">
                        <a:effectLst/>
                        <a:latin typeface="Calibri"/>
                        <a:ea typeface="Calibri"/>
                        <a:cs typeface="Times New Roman"/>
                      </a:endParaRPr>
                    </a:p>
                  </a:txBody>
                  <a:tcPr marL="68580" marR="68580" marT="0" marB="0"/>
                </a:tc>
              </a:tr>
            </a:tbl>
          </a:graphicData>
        </a:graphic>
      </p:graphicFrame>
      <p:sp>
        <p:nvSpPr>
          <p:cNvPr id="4" name="Date Placeholder 3"/>
          <p:cNvSpPr>
            <a:spLocks noGrp="1"/>
          </p:cNvSpPr>
          <p:nvPr>
            <p:ph type="dt" sz="half" idx="10"/>
          </p:nvPr>
        </p:nvSpPr>
        <p:spPr/>
        <p:txBody>
          <a:bodyPr/>
          <a:lstStyle/>
          <a:p>
            <a:fld id="{6611BDED-16C0-4BA9-817D-76A0800403BD}" type="datetime1">
              <a:rPr lang="en-US" smtClean="0"/>
              <a:t>5/25/2016</a:t>
            </a:fld>
            <a:endParaRPr lang="en-US" dirty="0"/>
          </a:p>
        </p:txBody>
      </p:sp>
      <p:sp>
        <p:nvSpPr>
          <p:cNvPr id="5" name="Footer Placeholder 4"/>
          <p:cNvSpPr>
            <a:spLocks noGrp="1"/>
          </p:cNvSpPr>
          <p:nvPr>
            <p:ph type="ftr" sz="quarter" idx="11"/>
          </p:nvPr>
        </p:nvSpPr>
        <p:spPr/>
        <p:txBody>
          <a:bodyPr/>
          <a:lstStyle/>
          <a:p>
            <a:r>
              <a:rPr lang="en-US" dirty="0" smtClean="0"/>
              <a:t>R25 NS088248</a:t>
            </a:r>
            <a:endParaRPr lang="en-US" dirty="0"/>
          </a:p>
        </p:txBody>
      </p:sp>
      <p:sp>
        <p:nvSpPr>
          <p:cNvPr id="6" name="Slide Number Placeholder 5"/>
          <p:cNvSpPr>
            <a:spLocks noGrp="1"/>
          </p:cNvSpPr>
          <p:nvPr>
            <p:ph type="sldNum" sz="quarter" idx="12"/>
          </p:nvPr>
        </p:nvSpPr>
        <p:spPr/>
        <p:txBody>
          <a:bodyPr/>
          <a:lstStyle/>
          <a:p>
            <a:fld id="{6E758E68-53B4-4F41-A667-24CECB6A773C}" type="slidenum">
              <a:rPr lang="en-US" smtClean="0"/>
              <a:t>11</a:t>
            </a:fld>
            <a:endParaRPr lang="en-US"/>
          </a:p>
        </p:txBody>
      </p:sp>
    </p:spTree>
    <p:extLst>
      <p:ext uri="{BB962C8B-B14F-4D97-AF65-F5344CB8AC3E}">
        <p14:creationId xmlns:p14="http://schemas.microsoft.com/office/powerpoint/2010/main" val="4266660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39868" y="576763"/>
            <a:ext cx="6664266" cy="706489"/>
          </a:xfrm>
          <a:prstGeom prst="rect">
            <a:avLst/>
          </a:prstGeom>
        </p:spPr>
        <p:txBody>
          <a:bodyPr vert="horz" wrap="square" lIns="0" tIns="105284" rIns="0" bIns="0" rtlCol="0">
            <a:spAutoFit/>
          </a:bodyPr>
          <a:lstStyle/>
          <a:p>
            <a:pPr marL="362952"/>
            <a:r>
              <a:rPr sz="3900" b="0" spc="-22" dirty="0">
                <a:latin typeface="Franklin Gothic Medium"/>
                <a:cs typeface="Franklin Gothic Medium"/>
              </a:rPr>
              <a:t>NIH</a:t>
            </a:r>
            <a:r>
              <a:rPr sz="3900" b="0" spc="9" dirty="0">
                <a:latin typeface="Franklin Gothic Medium"/>
                <a:cs typeface="Franklin Gothic Medium"/>
              </a:rPr>
              <a:t> </a:t>
            </a:r>
            <a:r>
              <a:rPr sz="3900" b="0" spc="-27" dirty="0">
                <a:latin typeface="Franklin Gothic Medium"/>
                <a:cs typeface="Franklin Gothic Medium"/>
              </a:rPr>
              <a:t>Change</a:t>
            </a:r>
            <a:r>
              <a:rPr sz="3900" b="0" spc="-18" dirty="0">
                <a:latin typeface="Franklin Gothic Medium"/>
                <a:cs typeface="Franklin Gothic Medium"/>
              </a:rPr>
              <a:t>s</a:t>
            </a:r>
            <a:r>
              <a:rPr sz="3900" b="0" spc="13" dirty="0">
                <a:latin typeface="Franklin Gothic Medium"/>
                <a:cs typeface="Franklin Gothic Medium"/>
              </a:rPr>
              <a:t> </a:t>
            </a:r>
            <a:r>
              <a:rPr sz="3900" b="0" spc="-18" dirty="0">
                <a:latin typeface="Franklin Gothic Medium"/>
                <a:cs typeface="Franklin Gothic Medium"/>
              </a:rPr>
              <a:t>for</a:t>
            </a:r>
            <a:r>
              <a:rPr sz="3900" b="0" spc="9" dirty="0">
                <a:latin typeface="Franklin Gothic Medium"/>
                <a:cs typeface="Franklin Gothic Medium"/>
              </a:rPr>
              <a:t> </a:t>
            </a:r>
            <a:r>
              <a:rPr sz="3900" b="0" spc="-4" dirty="0">
                <a:latin typeface="Franklin Gothic Medium"/>
                <a:cs typeface="Franklin Gothic Medium"/>
              </a:rPr>
              <a:t>2016</a:t>
            </a:r>
            <a:endParaRPr sz="3900">
              <a:latin typeface="Franklin Gothic Medium"/>
              <a:cs typeface="Franklin Gothic Medium"/>
            </a:endParaRPr>
          </a:p>
        </p:txBody>
      </p:sp>
      <p:graphicFrame>
        <p:nvGraphicFramePr>
          <p:cNvPr id="3" name="object 3"/>
          <p:cNvGraphicFramePr>
            <a:graphicFrameLocks noGrp="1"/>
          </p:cNvGraphicFramePr>
          <p:nvPr>
            <p:extLst>
              <p:ext uri="{D42A27DB-BD31-4B8C-83A1-F6EECF244321}">
                <p14:modId xmlns:p14="http://schemas.microsoft.com/office/powerpoint/2010/main" val="2140356348"/>
              </p:ext>
            </p:extLst>
          </p:nvPr>
        </p:nvGraphicFramePr>
        <p:xfrm>
          <a:off x="1447801" y="1447800"/>
          <a:ext cx="7543801" cy="4267201"/>
        </p:xfrm>
        <a:graphic>
          <a:graphicData uri="http://schemas.openxmlformats.org/drawingml/2006/table">
            <a:tbl>
              <a:tblPr firstRow="1" bandRow="1">
                <a:tableStyleId>{2D5ABB26-0587-4C30-8999-92F81FD0307C}</a:tableStyleId>
              </a:tblPr>
              <a:tblGrid>
                <a:gridCol w="1885950"/>
                <a:gridCol w="1695450"/>
                <a:gridCol w="2209800"/>
                <a:gridCol w="1752601"/>
              </a:tblGrid>
              <a:tr h="895145">
                <a:tc>
                  <a:txBody>
                    <a:bodyPr/>
                    <a:lstStyle/>
                    <a:p>
                      <a:pPr marL="62865">
                        <a:lnSpc>
                          <a:spcPct val="100000"/>
                        </a:lnSpc>
                      </a:pPr>
                      <a:r>
                        <a:rPr sz="1200" spc="-35" dirty="0">
                          <a:solidFill>
                            <a:srgbClr val="FFFFFF"/>
                          </a:solidFill>
                          <a:latin typeface="Franklin Gothic Book"/>
                          <a:cs typeface="Franklin Gothic Book"/>
                        </a:rPr>
                        <a:t>K</a:t>
                      </a:r>
                      <a:r>
                        <a:rPr sz="1200" spc="-20" dirty="0">
                          <a:solidFill>
                            <a:srgbClr val="FFFFFF"/>
                          </a:solidFill>
                          <a:latin typeface="Franklin Gothic Book"/>
                          <a:cs typeface="Franklin Gothic Book"/>
                        </a:rPr>
                        <a:t>e</a:t>
                      </a:r>
                      <a:r>
                        <a:rPr sz="1200" dirty="0">
                          <a:solidFill>
                            <a:srgbClr val="FFFFFF"/>
                          </a:solidFill>
                          <a:latin typeface="Franklin Gothic Book"/>
                          <a:cs typeface="Franklin Gothic Book"/>
                        </a:rPr>
                        <a:t>y</a:t>
                      </a:r>
                      <a:r>
                        <a:rPr sz="1200" spc="-10" dirty="0">
                          <a:solidFill>
                            <a:srgbClr val="FFFFFF"/>
                          </a:solidFill>
                          <a:latin typeface="Franklin Gothic Book"/>
                          <a:cs typeface="Franklin Gothic Book"/>
                        </a:rPr>
                        <a:t> </a:t>
                      </a:r>
                      <a:r>
                        <a:rPr sz="1200" spc="5" dirty="0">
                          <a:solidFill>
                            <a:srgbClr val="FFFFFF"/>
                          </a:solidFill>
                          <a:latin typeface="Franklin Gothic Book"/>
                          <a:cs typeface="Franklin Gothic Book"/>
                        </a:rPr>
                        <a:t>Area</a:t>
                      </a:r>
                      <a:endParaRPr sz="1200" dirty="0">
                        <a:latin typeface="Franklin Gothic Book"/>
                        <a:cs typeface="Franklin Gothic Book"/>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2D2D8A"/>
                    </a:solidFill>
                  </a:tcPr>
                </a:tc>
                <a:tc>
                  <a:txBody>
                    <a:bodyPr/>
                    <a:lstStyle/>
                    <a:p>
                      <a:pPr marL="62865" marR="723265" indent="-635">
                        <a:lnSpc>
                          <a:spcPct val="114999"/>
                        </a:lnSpc>
                      </a:pPr>
                      <a:r>
                        <a:rPr sz="1200" spc="5" dirty="0">
                          <a:solidFill>
                            <a:srgbClr val="FFFFFF"/>
                          </a:solidFill>
                          <a:latin typeface="Franklin Gothic Book"/>
                          <a:cs typeface="Franklin Gothic Book"/>
                        </a:rPr>
                        <a:t>Application </a:t>
                      </a:r>
                      <a:r>
                        <a:rPr sz="1200" dirty="0">
                          <a:solidFill>
                            <a:srgbClr val="FFFFFF"/>
                          </a:solidFill>
                          <a:latin typeface="Franklin Gothic Book"/>
                          <a:cs typeface="Franklin Gothic Book"/>
                        </a:rPr>
                        <a:t>Instructions</a:t>
                      </a:r>
                      <a:endParaRPr sz="1200" dirty="0">
                        <a:latin typeface="Franklin Gothic Book"/>
                        <a:cs typeface="Franklin Gothic Book"/>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2D2D8A"/>
                    </a:solidFill>
                  </a:tcPr>
                </a:tc>
                <a:tc>
                  <a:txBody>
                    <a:bodyPr/>
                    <a:lstStyle/>
                    <a:p>
                      <a:pPr marL="62865">
                        <a:lnSpc>
                          <a:spcPct val="100000"/>
                        </a:lnSpc>
                      </a:pPr>
                      <a:r>
                        <a:rPr sz="1200" spc="-20" dirty="0">
                          <a:solidFill>
                            <a:srgbClr val="FFFFFF"/>
                          </a:solidFill>
                          <a:latin typeface="Franklin Gothic Book"/>
                          <a:cs typeface="Franklin Gothic Book"/>
                        </a:rPr>
                        <a:t>Re</a:t>
                      </a:r>
                      <a:r>
                        <a:rPr sz="1200" spc="5" dirty="0">
                          <a:solidFill>
                            <a:srgbClr val="FFFFFF"/>
                          </a:solidFill>
                          <a:latin typeface="Franklin Gothic Book"/>
                          <a:cs typeface="Franklin Gothic Book"/>
                        </a:rPr>
                        <a:t>v</a:t>
                      </a:r>
                      <a:r>
                        <a:rPr sz="1200" dirty="0">
                          <a:solidFill>
                            <a:srgbClr val="FFFFFF"/>
                          </a:solidFill>
                          <a:latin typeface="Franklin Gothic Book"/>
                          <a:cs typeface="Franklin Gothic Book"/>
                        </a:rPr>
                        <a:t>i</a:t>
                      </a:r>
                      <a:r>
                        <a:rPr sz="1200" spc="-25" dirty="0">
                          <a:solidFill>
                            <a:srgbClr val="FFFFFF"/>
                          </a:solidFill>
                          <a:latin typeface="Franklin Gothic Book"/>
                          <a:cs typeface="Franklin Gothic Book"/>
                        </a:rPr>
                        <a:t>e</a:t>
                      </a:r>
                      <a:r>
                        <a:rPr sz="1200" dirty="0">
                          <a:solidFill>
                            <a:srgbClr val="FFFFFF"/>
                          </a:solidFill>
                          <a:latin typeface="Franklin Gothic Book"/>
                          <a:cs typeface="Franklin Gothic Book"/>
                        </a:rPr>
                        <a:t>w</a:t>
                      </a:r>
                      <a:r>
                        <a:rPr sz="1200" spc="-25" dirty="0">
                          <a:solidFill>
                            <a:srgbClr val="FFFFFF"/>
                          </a:solidFill>
                          <a:latin typeface="Franklin Gothic Book"/>
                          <a:cs typeface="Franklin Gothic Book"/>
                        </a:rPr>
                        <a:t> </a:t>
                      </a:r>
                      <a:r>
                        <a:rPr sz="1200" dirty="0">
                          <a:solidFill>
                            <a:srgbClr val="FFFFFF"/>
                          </a:solidFill>
                          <a:latin typeface="Franklin Gothic Book"/>
                          <a:cs typeface="Franklin Gothic Book"/>
                        </a:rPr>
                        <a:t>In</a:t>
                      </a:r>
                      <a:r>
                        <a:rPr sz="1200" spc="5" dirty="0">
                          <a:solidFill>
                            <a:srgbClr val="FFFFFF"/>
                          </a:solidFill>
                          <a:latin typeface="Franklin Gothic Book"/>
                          <a:cs typeface="Franklin Gothic Book"/>
                        </a:rPr>
                        <a:t>stru</a:t>
                      </a:r>
                      <a:r>
                        <a:rPr sz="1200" dirty="0">
                          <a:solidFill>
                            <a:srgbClr val="FFFFFF"/>
                          </a:solidFill>
                          <a:latin typeface="Franklin Gothic Book"/>
                          <a:cs typeface="Franklin Gothic Book"/>
                        </a:rPr>
                        <a:t>c</a:t>
                      </a:r>
                      <a:r>
                        <a:rPr sz="1200" spc="5" dirty="0">
                          <a:solidFill>
                            <a:srgbClr val="FFFFFF"/>
                          </a:solidFill>
                          <a:latin typeface="Franklin Gothic Book"/>
                          <a:cs typeface="Franklin Gothic Book"/>
                        </a:rPr>
                        <a:t>t</a:t>
                      </a:r>
                      <a:r>
                        <a:rPr sz="1200" dirty="0">
                          <a:solidFill>
                            <a:srgbClr val="FFFFFF"/>
                          </a:solidFill>
                          <a:latin typeface="Franklin Gothic Book"/>
                          <a:cs typeface="Franklin Gothic Book"/>
                        </a:rPr>
                        <a:t>ions</a:t>
                      </a:r>
                      <a:endParaRPr sz="1200">
                        <a:latin typeface="Franklin Gothic Book"/>
                        <a:cs typeface="Franklin Gothic Book"/>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2D2D8A"/>
                    </a:solidFill>
                  </a:tcPr>
                </a:tc>
                <a:tc>
                  <a:txBody>
                    <a:bodyPr/>
                    <a:lstStyle/>
                    <a:p>
                      <a:pPr marL="62865" marR="116839">
                        <a:lnSpc>
                          <a:spcPct val="114999"/>
                        </a:lnSpc>
                      </a:pPr>
                      <a:r>
                        <a:rPr sz="1200" b="1" spc="-5" dirty="0">
                          <a:solidFill>
                            <a:srgbClr val="FFFFFF"/>
                          </a:solidFill>
                          <a:latin typeface="Calibri"/>
                          <a:cs typeface="Calibri"/>
                        </a:rPr>
                        <a:t>Co</a:t>
                      </a:r>
                      <a:r>
                        <a:rPr sz="1200" b="1" spc="-15" dirty="0">
                          <a:solidFill>
                            <a:srgbClr val="FFFFFF"/>
                          </a:solidFill>
                          <a:latin typeface="Calibri"/>
                          <a:cs typeface="Calibri"/>
                        </a:rPr>
                        <a:t>n</a:t>
                      </a:r>
                      <a:r>
                        <a:rPr sz="1200" b="1" dirty="0">
                          <a:solidFill>
                            <a:srgbClr val="FFFFFF"/>
                          </a:solidFill>
                          <a:latin typeface="Calibri"/>
                          <a:cs typeface="Calibri"/>
                        </a:rPr>
                        <a:t>t</a:t>
                      </a:r>
                      <a:r>
                        <a:rPr sz="1200" b="1" spc="-5" dirty="0">
                          <a:solidFill>
                            <a:srgbClr val="FFFFFF"/>
                          </a:solidFill>
                          <a:latin typeface="Calibri"/>
                          <a:cs typeface="Calibri"/>
                        </a:rPr>
                        <a:t>ribu</a:t>
                      </a:r>
                      <a:r>
                        <a:rPr sz="1200" b="1" spc="-15" dirty="0">
                          <a:solidFill>
                            <a:srgbClr val="FFFFFF"/>
                          </a:solidFill>
                          <a:latin typeface="Calibri"/>
                          <a:cs typeface="Calibri"/>
                        </a:rPr>
                        <a:t>t</a:t>
                      </a:r>
                      <a:r>
                        <a:rPr sz="1200" b="1" dirty="0">
                          <a:solidFill>
                            <a:srgbClr val="FFFFFF"/>
                          </a:solidFill>
                          <a:latin typeface="Calibri"/>
                          <a:cs typeface="Calibri"/>
                        </a:rPr>
                        <a:t>e </a:t>
                      </a:r>
                      <a:r>
                        <a:rPr sz="1200" b="1" spc="-15" dirty="0">
                          <a:solidFill>
                            <a:srgbClr val="FFFFFF"/>
                          </a:solidFill>
                          <a:latin typeface="Calibri"/>
                          <a:cs typeface="Calibri"/>
                        </a:rPr>
                        <a:t>t</a:t>
                      </a:r>
                      <a:r>
                        <a:rPr sz="1200" b="1" dirty="0">
                          <a:solidFill>
                            <a:srgbClr val="FFFFFF"/>
                          </a:solidFill>
                          <a:latin typeface="Calibri"/>
                          <a:cs typeface="Calibri"/>
                        </a:rPr>
                        <a:t>o</a:t>
                      </a:r>
                      <a:r>
                        <a:rPr sz="1200" b="1" spc="-10" dirty="0">
                          <a:solidFill>
                            <a:srgbClr val="FFFFFF"/>
                          </a:solidFill>
                          <a:latin typeface="Calibri"/>
                          <a:cs typeface="Calibri"/>
                        </a:rPr>
                        <a:t> </a:t>
                      </a:r>
                      <a:r>
                        <a:rPr sz="1200" b="1" spc="-5" dirty="0">
                          <a:solidFill>
                            <a:srgbClr val="FFFFFF"/>
                          </a:solidFill>
                          <a:latin typeface="Calibri"/>
                          <a:cs typeface="Calibri"/>
                        </a:rPr>
                        <a:t>O</a:t>
                      </a:r>
                      <a:r>
                        <a:rPr sz="1200" b="1" spc="-15" dirty="0">
                          <a:solidFill>
                            <a:srgbClr val="FFFFFF"/>
                          </a:solidFill>
                          <a:latin typeface="Calibri"/>
                          <a:cs typeface="Calibri"/>
                        </a:rPr>
                        <a:t>v</a:t>
                      </a:r>
                      <a:r>
                        <a:rPr sz="1200" b="1" spc="-5" dirty="0">
                          <a:solidFill>
                            <a:srgbClr val="FFFFFF"/>
                          </a:solidFill>
                          <a:latin typeface="Calibri"/>
                          <a:cs typeface="Calibri"/>
                        </a:rPr>
                        <a:t>e</a:t>
                      </a:r>
                      <a:r>
                        <a:rPr sz="1200" b="1" spc="-30" dirty="0">
                          <a:solidFill>
                            <a:srgbClr val="FFFFFF"/>
                          </a:solidFill>
                          <a:latin typeface="Calibri"/>
                          <a:cs typeface="Calibri"/>
                        </a:rPr>
                        <a:t>r</a:t>
                      </a:r>
                      <a:r>
                        <a:rPr sz="1200" b="1" dirty="0">
                          <a:solidFill>
                            <a:srgbClr val="FFFFFF"/>
                          </a:solidFill>
                          <a:latin typeface="Calibri"/>
                          <a:cs typeface="Calibri"/>
                        </a:rPr>
                        <a:t>all Impact</a:t>
                      </a:r>
                      <a:r>
                        <a:rPr sz="1200" b="1" spc="-10" dirty="0">
                          <a:solidFill>
                            <a:srgbClr val="FFFFFF"/>
                          </a:solidFill>
                          <a:latin typeface="Calibri"/>
                          <a:cs typeface="Calibri"/>
                        </a:rPr>
                        <a:t> </a:t>
                      </a:r>
                      <a:r>
                        <a:rPr sz="1200" b="1" spc="-5" dirty="0">
                          <a:solidFill>
                            <a:srgbClr val="FFFFFF"/>
                          </a:solidFill>
                          <a:latin typeface="Calibri"/>
                          <a:cs typeface="Calibri"/>
                        </a:rPr>
                        <a:t>Sco</a:t>
                      </a:r>
                      <a:r>
                        <a:rPr sz="1200" b="1" spc="-20" dirty="0">
                          <a:solidFill>
                            <a:srgbClr val="FFFFFF"/>
                          </a:solidFill>
                          <a:latin typeface="Calibri"/>
                          <a:cs typeface="Calibri"/>
                        </a:rPr>
                        <a:t>r</a:t>
                      </a:r>
                      <a:r>
                        <a:rPr sz="1200" b="1" spc="-5" dirty="0">
                          <a:solidFill>
                            <a:srgbClr val="FFFFFF"/>
                          </a:solidFill>
                          <a:latin typeface="Calibri"/>
                          <a:cs typeface="Calibri"/>
                        </a:rPr>
                        <a:t>e?</a:t>
                      </a:r>
                      <a:endParaRPr sz="12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2D2D8A"/>
                    </a:solidFill>
                  </a:tcPr>
                </a:tc>
              </a:tr>
              <a:tr h="697305">
                <a:tc>
                  <a:txBody>
                    <a:bodyPr/>
                    <a:lstStyle/>
                    <a:p>
                      <a:pPr marL="62865">
                        <a:lnSpc>
                          <a:spcPct val="100000"/>
                        </a:lnSpc>
                      </a:pPr>
                      <a:r>
                        <a:rPr sz="1200" dirty="0">
                          <a:latin typeface="Franklin Gothic Book"/>
                          <a:cs typeface="Franklin Gothic Book"/>
                        </a:rPr>
                        <a:t>Scienti</a:t>
                      </a:r>
                      <a:r>
                        <a:rPr sz="1200" spc="15" dirty="0">
                          <a:latin typeface="Franklin Gothic Book"/>
                          <a:cs typeface="Franklin Gothic Book"/>
                        </a:rPr>
                        <a:t>f</a:t>
                      </a:r>
                      <a:r>
                        <a:rPr sz="1200" dirty="0">
                          <a:latin typeface="Franklin Gothic Book"/>
                          <a:cs typeface="Franklin Gothic Book"/>
                        </a:rPr>
                        <a:t>ic</a:t>
                      </a:r>
                      <a:r>
                        <a:rPr sz="1200" spc="-15" dirty="0">
                          <a:latin typeface="Franklin Gothic Book"/>
                          <a:cs typeface="Franklin Gothic Book"/>
                        </a:rPr>
                        <a:t> </a:t>
                      </a:r>
                      <a:r>
                        <a:rPr sz="1200" dirty="0">
                          <a:latin typeface="Franklin Gothic Book"/>
                          <a:cs typeface="Franklin Gothic Book"/>
                        </a:rPr>
                        <a:t>Premise</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8E8ED"/>
                    </a:solidFill>
                  </a:tcPr>
                </a:tc>
                <a:tc>
                  <a:txBody>
                    <a:bodyPr/>
                    <a:lstStyle/>
                    <a:p>
                      <a:pPr marL="62865" marR="208915">
                        <a:lnSpc>
                          <a:spcPct val="114999"/>
                        </a:lnSpc>
                      </a:pPr>
                      <a:r>
                        <a:rPr sz="1200" spc="-25" dirty="0">
                          <a:latin typeface="Franklin Gothic Book"/>
                          <a:cs typeface="Franklin Gothic Book"/>
                        </a:rPr>
                        <a:t>R</a:t>
                      </a:r>
                      <a:r>
                        <a:rPr sz="1200" spc="-5" dirty="0">
                          <a:latin typeface="Franklin Gothic Book"/>
                          <a:cs typeface="Franklin Gothic Book"/>
                        </a:rPr>
                        <a:t>e</a:t>
                      </a:r>
                      <a:r>
                        <a:rPr sz="1200" dirty="0">
                          <a:latin typeface="Franklin Gothic Book"/>
                          <a:cs typeface="Franklin Gothic Book"/>
                        </a:rPr>
                        <a:t>sea</a:t>
                      </a:r>
                      <a:r>
                        <a:rPr sz="1200" spc="-25" dirty="0">
                          <a:latin typeface="Franklin Gothic Book"/>
                          <a:cs typeface="Franklin Gothic Book"/>
                        </a:rPr>
                        <a:t>r</a:t>
                      </a:r>
                      <a:r>
                        <a:rPr sz="1200" dirty="0">
                          <a:latin typeface="Franklin Gothic Book"/>
                          <a:cs typeface="Franklin Gothic Book"/>
                        </a:rPr>
                        <a:t>ch</a:t>
                      </a:r>
                      <a:r>
                        <a:rPr sz="1200" spc="-5" dirty="0">
                          <a:latin typeface="Franklin Gothic Book"/>
                          <a:cs typeface="Franklin Gothic Book"/>
                        </a:rPr>
                        <a:t> Stra</a:t>
                      </a:r>
                      <a:r>
                        <a:rPr sz="1200" spc="-20" dirty="0">
                          <a:latin typeface="Franklin Gothic Book"/>
                          <a:cs typeface="Franklin Gothic Book"/>
                        </a:rPr>
                        <a:t>t</a:t>
                      </a:r>
                      <a:r>
                        <a:rPr sz="1200" spc="-5" dirty="0">
                          <a:latin typeface="Franklin Gothic Book"/>
                          <a:cs typeface="Franklin Gothic Book"/>
                        </a:rPr>
                        <a:t>egy: Signi</a:t>
                      </a:r>
                      <a:r>
                        <a:rPr sz="1200" spc="10" dirty="0">
                          <a:latin typeface="Franklin Gothic Book"/>
                          <a:cs typeface="Franklin Gothic Book"/>
                        </a:rPr>
                        <a:t>f</a:t>
                      </a:r>
                      <a:r>
                        <a:rPr sz="1200" spc="-5" dirty="0">
                          <a:latin typeface="Franklin Gothic Book"/>
                          <a:cs typeface="Franklin Gothic Book"/>
                        </a:rPr>
                        <a:t>icance</a:t>
                      </a:r>
                      <a:endParaRPr sz="1200" dirty="0">
                        <a:latin typeface="Franklin Gothic Book"/>
                        <a:cs typeface="Franklin Gothic Book"/>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8E8ED"/>
                    </a:solidFill>
                  </a:tcPr>
                </a:tc>
                <a:tc>
                  <a:txBody>
                    <a:bodyPr/>
                    <a:lstStyle/>
                    <a:p>
                      <a:pPr marL="62865" marR="313690">
                        <a:lnSpc>
                          <a:spcPct val="114999"/>
                        </a:lnSpc>
                      </a:pPr>
                      <a:r>
                        <a:rPr sz="1200" spc="-5" dirty="0">
                          <a:latin typeface="Franklin Gothic Book"/>
                          <a:cs typeface="Franklin Gothic Book"/>
                        </a:rPr>
                        <a:t>Score</a:t>
                      </a:r>
                      <a:r>
                        <a:rPr sz="1200" dirty="0">
                          <a:latin typeface="Franklin Gothic Book"/>
                          <a:cs typeface="Franklin Gothic Book"/>
                        </a:rPr>
                        <a:t>d </a:t>
                      </a:r>
                      <a:r>
                        <a:rPr sz="1200" spc="-25" dirty="0">
                          <a:latin typeface="Franklin Gothic Book"/>
                          <a:cs typeface="Franklin Gothic Book"/>
                        </a:rPr>
                        <a:t>Re</a:t>
                      </a:r>
                      <a:r>
                        <a:rPr sz="1200" spc="-5" dirty="0">
                          <a:latin typeface="Franklin Gothic Book"/>
                          <a:cs typeface="Franklin Gothic Book"/>
                        </a:rPr>
                        <a:t>vi</a:t>
                      </a:r>
                      <a:r>
                        <a:rPr sz="1200" spc="-30" dirty="0">
                          <a:latin typeface="Franklin Gothic Book"/>
                          <a:cs typeface="Franklin Gothic Book"/>
                        </a:rPr>
                        <a:t>e</a:t>
                      </a:r>
                      <a:r>
                        <a:rPr sz="1200" dirty="0">
                          <a:latin typeface="Franklin Gothic Book"/>
                          <a:cs typeface="Franklin Gothic Book"/>
                        </a:rPr>
                        <a:t>w</a:t>
                      </a:r>
                      <a:r>
                        <a:rPr sz="1200" spc="-5" dirty="0">
                          <a:latin typeface="Franklin Gothic Book"/>
                          <a:cs typeface="Franklin Gothic Book"/>
                        </a:rPr>
                        <a:t> Cri</a:t>
                      </a:r>
                      <a:r>
                        <a:rPr sz="1200" spc="-25" dirty="0">
                          <a:latin typeface="Franklin Gothic Book"/>
                          <a:cs typeface="Franklin Gothic Book"/>
                        </a:rPr>
                        <a:t>t</a:t>
                      </a:r>
                      <a:r>
                        <a:rPr sz="1200" dirty="0">
                          <a:latin typeface="Franklin Gothic Book"/>
                          <a:cs typeface="Franklin Gothic Book"/>
                        </a:rPr>
                        <a:t>erion: </a:t>
                      </a:r>
                      <a:r>
                        <a:rPr sz="1200" spc="-5" dirty="0">
                          <a:latin typeface="Franklin Gothic Book"/>
                          <a:cs typeface="Franklin Gothic Book"/>
                        </a:rPr>
                        <a:t>Signi</a:t>
                      </a:r>
                      <a:r>
                        <a:rPr sz="1200" spc="10" dirty="0">
                          <a:latin typeface="Franklin Gothic Book"/>
                          <a:cs typeface="Franklin Gothic Book"/>
                        </a:rPr>
                        <a:t>f</a:t>
                      </a:r>
                      <a:r>
                        <a:rPr sz="1200" spc="-5" dirty="0">
                          <a:latin typeface="Franklin Gothic Book"/>
                          <a:cs typeface="Franklin Gothic Book"/>
                        </a:rPr>
                        <a:t>icance</a:t>
                      </a:r>
                      <a:endParaRPr sz="1200">
                        <a:latin typeface="Franklin Gothic Book"/>
                        <a:cs typeface="Franklin Gothic Book"/>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8E8ED"/>
                    </a:solidFill>
                  </a:tcPr>
                </a:tc>
                <a:tc>
                  <a:txBody>
                    <a:bodyPr/>
                    <a:lstStyle/>
                    <a:p>
                      <a:pPr marL="62865">
                        <a:lnSpc>
                          <a:spcPct val="100000"/>
                        </a:lnSpc>
                      </a:pPr>
                      <a:r>
                        <a:rPr sz="1200" spc="-100" dirty="0">
                          <a:latin typeface="Calibri"/>
                          <a:cs typeface="Calibri"/>
                        </a:rPr>
                        <a:t>Y</a:t>
                      </a:r>
                      <a:r>
                        <a:rPr sz="1200" dirty="0">
                          <a:latin typeface="Calibri"/>
                          <a:cs typeface="Calibri"/>
                        </a:rPr>
                        <a:t>es</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8E8ED"/>
                    </a:solidFill>
                  </a:tcPr>
                </a:tc>
              </a:tr>
              <a:tr h="696350">
                <a:tc>
                  <a:txBody>
                    <a:bodyPr/>
                    <a:lstStyle/>
                    <a:p>
                      <a:pPr marL="62865">
                        <a:lnSpc>
                          <a:spcPct val="100000"/>
                        </a:lnSpc>
                      </a:pPr>
                      <a:r>
                        <a:rPr sz="1200" dirty="0">
                          <a:latin typeface="Franklin Gothic Book"/>
                          <a:cs typeface="Franklin Gothic Book"/>
                        </a:rPr>
                        <a:t>Scienti</a:t>
                      </a:r>
                      <a:r>
                        <a:rPr sz="1200" spc="15" dirty="0">
                          <a:latin typeface="Franklin Gothic Book"/>
                          <a:cs typeface="Franklin Gothic Book"/>
                        </a:rPr>
                        <a:t>f</a:t>
                      </a:r>
                      <a:r>
                        <a:rPr sz="1200" dirty="0">
                          <a:latin typeface="Franklin Gothic Book"/>
                          <a:cs typeface="Franklin Gothic Book"/>
                        </a:rPr>
                        <a:t>ic</a:t>
                      </a:r>
                      <a:r>
                        <a:rPr sz="1200" spc="-15" dirty="0">
                          <a:latin typeface="Franklin Gothic Book"/>
                          <a:cs typeface="Franklin Gothic Book"/>
                        </a:rPr>
                        <a:t> </a:t>
                      </a:r>
                      <a:r>
                        <a:rPr sz="1200" spc="5" dirty="0">
                          <a:latin typeface="Franklin Gothic Book"/>
                          <a:cs typeface="Franklin Gothic Book"/>
                        </a:rPr>
                        <a:t>Rigor</a:t>
                      </a:r>
                      <a:endParaRPr sz="1200" dirty="0">
                        <a:latin typeface="Franklin Gothic Book"/>
                        <a:cs typeface="Franklin Gothic Book"/>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2865" marR="208915">
                        <a:lnSpc>
                          <a:spcPct val="114999"/>
                        </a:lnSpc>
                      </a:pPr>
                      <a:r>
                        <a:rPr sz="1200" spc="-25" dirty="0">
                          <a:latin typeface="Franklin Gothic Book"/>
                          <a:cs typeface="Franklin Gothic Book"/>
                        </a:rPr>
                        <a:t>R</a:t>
                      </a:r>
                      <a:r>
                        <a:rPr sz="1200" spc="-5" dirty="0">
                          <a:latin typeface="Franklin Gothic Book"/>
                          <a:cs typeface="Franklin Gothic Book"/>
                        </a:rPr>
                        <a:t>e</a:t>
                      </a:r>
                      <a:r>
                        <a:rPr sz="1200" dirty="0">
                          <a:latin typeface="Franklin Gothic Book"/>
                          <a:cs typeface="Franklin Gothic Book"/>
                        </a:rPr>
                        <a:t>sea</a:t>
                      </a:r>
                      <a:r>
                        <a:rPr sz="1200" spc="-25" dirty="0">
                          <a:latin typeface="Franklin Gothic Book"/>
                          <a:cs typeface="Franklin Gothic Book"/>
                        </a:rPr>
                        <a:t>r</a:t>
                      </a:r>
                      <a:r>
                        <a:rPr sz="1200" dirty="0">
                          <a:latin typeface="Franklin Gothic Book"/>
                          <a:cs typeface="Franklin Gothic Book"/>
                        </a:rPr>
                        <a:t>ch</a:t>
                      </a:r>
                      <a:r>
                        <a:rPr sz="1200" spc="-5" dirty="0">
                          <a:latin typeface="Franklin Gothic Book"/>
                          <a:cs typeface="Franklin Gothic Book"/>
                        </a:rPr>
                        <a:t> Stra</a:t>
                      </a:r>
                      <a:r>
                        <a:rPr sz="1200" spc="-20" dirty="0">
                          <a:latin typeface="Franklin Gothic Book"/>
                          <a:cs typeface="Franklin Gothic Book"/>
                        </a:rPr>
                        <a:t>t</a:t>
                      </a:r>
                      <a:r>
                        <a:rPr sz="1200" spc="-5" dirty="0">
                          <a:latin typeface="Franklin Gothic Book"/>
                          <a:cs typeface="Franklin Gothic Book"/>
                        </a:rPr>
                        <a:t>egy: </a:t>
                      </a:r>
                      <a:r>
                        <a:rPr sz="1200" dirty="0">
                          <a:latin typeface="Franklin Gothic Book"/>
                          <a:cs typeface="Franklin Gothic Book"/>
                        </a:rPr>
                        <a:t>App</a:t>
                      </a:r>
                      <a:r>
                        <a:rPr sz="1200" spc="-25" dirty="0">
                          <a:latin typeface="Franklin Gothic Book"/>
                          <a:cs typeface="Franklin Gothic Book"/>
                        </a:rPr>
                        <a:t>r</a:t>
                      </a:r>
                      <a:r>
                        <a:rPr sz="1200" dirty="0">
                          <a:latin typeface="Franklin Gothic Book"/>
                          <a:cs typeface="Franklin Gothic Book"/>
                        </a:rPr>
                        <a:t>oach</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2865" marR="313690">
                        <a:lnSpc>
                          <a:spcPct val="114999"/>
                        </a:lnSpc>
                      </a:pPr>
                      <a:r>
                        <a:rPr sz="1200" spc="-5" dirty="0">
                          <a:latin typeface="Franklin Gothic Book"/>
                          <a:cs typeface="Franklin Gothic Book"/>
                        </a:rPr>
                        <a:t>Score</a:t>
                      </a:r>
                      <a:r>
                        <a:rPr sz="1200" dirty="0">
                          <a:latin typeface="Franklin Gothic Book"/>
                          <a:cs typeface="Franklin Gothic Book"/>
                        </a:rPr>
                        <a:t>d </a:t>
                      </a:r>
                      <a:r>
                        <a:rPr sz="1200" spc="-25" dirty="0">
                          <a:latin typeface="Franklin Gothic Book"/>
                          <a:cs typeface="Franklin Gothic Book"/>
                        </a:rPr>
                        <a:t>Re</a:t>
                      </a:r>
                      <a:r>
                        <a:rPr sz="1200" spc="-5" dirty="0">
                          <a:latin typeface="Franklin Gothic Book"/>
                          <a:cs typeface="Franklin Gothic Book"/>
                        </a:rPr>
                        <a:t>vi</a:t>
                      </a:r>
                      <a:r>
                        <a:rPr sz="1200" spc="-30" dirty="0">
                          <a:latin typeface="Franklin Gothic Book"/>
                          <a:cs typeface="Franklin Gothic Book"/>
                        </a:rPr>
                        <a:t>e</a:t>
                      </a:r>
                      <a:r>
                        <a:rPr sz="1200" dirty="0">
                          <a:latin typeface="Franklin Gothic Book"/>
                          <a:cs typeface="Franklin Gothic Book"/>
                        </a:rPr>
                        <a:t>w</a:t>
                      </a:r>
                      <a:r>
                        <a:rPr sz="1200" spc="-5" dirty="0">
                          <a:latin typeface="Franklin Gothic Book"/>
                          <a:cs typeface="Franklin Gothic Book"/>
                        </a:rPr>
                        <a:t> Cri</a:t>
                      </a:r>
                      <a:r>
                        <a:rPr sz="1200" spc="-25" dirty="0">
                          <a:latin typeface="Franklin Gothic Book"/>
                          <a:cs typeface="Franklin Gothic Book"/>
                        </a:rPr>
                        <a:t>t</a:t>
                      </a:r>
                      <a:r>
                        <a:rPr sz="1200" dirty="0">
                          <a:latin typeface="Franklin Gothic Book"/>
                          <a:cs typeface="Franklin Gothic Book"/>
                        </a:rPr>
                        <a:t>erion: App</a:t>
                      </a:r>
                      <a:r>
                        <a:rPr sz="1200" spc="-25" dirty="0">
                          <a:latin typeface="Franklin Gothic Book"/>
                          <a:cs typeface="Franklin Gothic Book"/>
                        </a:rPr>
                        <a:t>r</a:t>
                      </a:r>
                      <a:r>
                        <a:rPr sz="1200" dirty="0">
                          <a:latin typeface="Franklin Gothic Book"/>
                          <a:cs typeface="Franklin Gothic Book"/>
                        </a:rPr>
                        <a:t>oach</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2865">
                        <a:lnSpc>
                          <a:spcPct val="100000"/>
                        </a:lnSpc>
                      </a:pPr>
                      <a:r>
                        <a:rPr sz="1200" spc="-100" dirty="0">
                          <a:latin typeface="Calibri"/>
                          <a:cs typeface="Calibri"/>
                        </a:rPr>
                        <a:t>Y</a:t>
                      </a:r>
                      <a:r>
                        <a:rPr sz="1200" dirty="0">
                          <a:latin typeface="Calibri"/>
                          <a:cs typeface="Calibri"/>
                        </a:rPr>
                        <a:t>es</a:t>
                      </a:r>
                      <a:endParaRPr sz="12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1056928">
                <a:tc>
                  <a:txBody>
                    <a:bodyPr/>
                    <a:lstStyle/>
                    <a:p>
                      <a:pPr marL="62865" marR="153035">
                        <a:lnSpc>
                          <a:spcPct val="114999"/>
                        </a:lnSpc>
                      </a:pPr>
                      <a:r>
                        <a:rPr sz="1200" dirty="0">
                          <a:latin typeface="Franklin Gothic Book"/>
                          <a:cs typeface="Franklin Gothic Book"/>
                        </a:rPr>
                        <a:t>Consideration</a:t>
                      </a:r>
                      <a:r>
                        <a:rPr sz="1200" spc="-15" dirty="0">
                          <a:latin typeface="Franklin Gothic Book"/>
                          <a:cs typeface="Franklin Gothic Book"/>
                        </a:rPr>
                        <a:t> </a:t>
                      </a:r>
                      <a:r>
                        <a:rPr sz="1200" spc="5" dirty="0">
                          <a:latin typeface="Franklin Gothic Book"/>
                          <a:cs typeface="Franklin Gothic Book"/>
                        </a:rPr>
                        <a:t>of </a:t>
                      </a:r>
                      <a:r>
                        <a:rPr sz="1200" spc="-20" dirty="0">
                          <a:latin typeface="Franklin Gothic Book"/>
                          <a:cs typeface="Franklin Gothic Book"/>
                        </a:rPr>
                        <a:t>R</a:t>
                      </a:r>
                      <a:r>
                        <a:rPr sz="1200" spc="5" dirty="0">
                          <a:latin typeface="Franklin Gothic Book"/>
                          <a:cs typeface="Franklin Gothic Book"/>
                        </a:rPr>
                        <a:t>el</a:t>
                      </a:r>
                      <a:r>
                        <a:rPr sz="1200" spc="-25" dirty="0">
                          <a:latin typeface="Franklin Gothic Book"/>
                          <a:cs typeface="Franklin Gothic Book"/>
                        </a:rPr>
                        <a:t>e</a:t>
                      </a:r>
                      <a:r>
                        <a:rPr sz="1200" spc="-20" dirty="0">
                          <a:latin typeface="Franklin Gothic Book"/>
                          <a:cs typeface="Franklin Gothic Book"/>
                        </a:rPr>
                        <a:t>v</a:t>
                      </a:r>
                      <a:r>
                        <a:rPr sz="1200" spc="-5" dirty="0">
                          <a:latin typeface="Franklin Gothic Book"/>
                          <a:cs typeface="Franklin Gothic Book"/>
                        </a:rPr>
                        <a:t>a</a:t>
                      </a:r>
                      <a:r>
                        <a:rPr sz="1200" dirty="0">
                          <a:latin typeface="Franklin Gothic Book"/>
                          <a:cs typeface="Franklin Gothic Book"/>
                        </a:rPr>
                        <a:t>nt</a:t>
                      </a:r>
                      <a:r>
                        <a:rPr sz="1200" spc="-10" dirty="0">
                          <a:latin typeface="Franklin Gothic Book"/>
                          <a:cs typeface="Franklin Gothic Book"/>
                        </a:rPr>
                        <a:t> </a:t>
                      </a:r>
                      <a:r>
                        <a:rPr sz="1200" spc="5" dirty="0">
                          <a:latin typeface="Franklin Gothic Book"/>
                          <a:cs typeface="Franklin Gothic Book"/>
                        </a:rPr>
                        <a:t>B</a:t>
                      </a:r>
                      <a:r>
                        <a:rPr sz="1200" dirty="0">
                          <a:latin typeface="Franklin Gothic Book"/>
                          <a:cs typeface="Franklin Gothic Book"/>
                        </a:rPr>
                        <a:t>i</a:t>
                      </a:r>
                      <a:r>
                        <a:rPr sz="1200" spc="5" dirty="0">
                          <a:latin typeface="Franklin Gothic Book"/>
                          <a:cs typeface="Franklin Gothic Book"/>
                        </a:rPr>
                        <a:t>ol</a:t>
                      </a:r>
                      <a:r>
                        <a:rPr sz="1200" dirty="0">
                          <a:latin typeface="Franklin Gothic Book"/>
                          <a:cs typeface="Franklin Gothic Book"/>
                        </a:rPr>
                        <a:t>og</a:t>
                      </a:r>
                      <a:r>
                        <a:rPr sz="1200" spc="-5" dirty="0">
                          <a:latin typeface="Franklin Gothic Book"/>
                          <a:cs typeface="Franklin Gothic Book"/>
                        </a:rPr>
                        <a:t>i</a:t>
                      </a:r>
                      <a:r>
                        <a:rPr sz="1200" dirty="0">
                          <a:latin typeface="Franklin Gothic Book"/>
                          <a:cs typeface="Franklin Gothic Book"/>
                        </a:rPr>
                        <a:t>c</a:t>
                      </a:r>
                      <a:r>
                        <a:rPr sz="1200" spc="-5" dirty="0">
                          <a:latin typeface="Franklin Gothic Book"/>
                          <a:cs typeface="Franklin Gothic Book"/>
                        </a:rPr>
                        <a:t>a</a:t>
                      </a:r>
                      <a:r>
                        <a:rPr sz="1200" dirty="0">
                          <a:latin typeface="Franklin Gothic Book"/>
                          <a:cs typeface="Franklin Gothic Book"/>
                        </a:rPr>
                        <a:t>l </a:t>
                      </a:r>
                      <a:r>
                        <a:rPr sz="1200" spc="-45" dirty="0">
                          <a:latin typeface="Franklin Gothic Book"/>
                          <a:cs typeface="Franklin Gothic Book"/>
                        </a:rPr>
                        <a:t>V</a:t>
                      </a:r>
                      <a:r>
                        <a:rPr sz="1200" spc="5" dirty="0">
                          <a:latin typeface="Franklin Gothic Book"/>
                          <a:cs typeface="Franklin Gothic Book"/>
                        </a:rPr>
                        <a:t>a</a:t>
                      </a:r>
                      <a:r>
                        <a:rPr sz="1200" dirty="0">
                          <a:latin typeface="Franklin Gothic Book"/>
                          <a:cs typeface="Franklin Gothic Book"/>
                        </a:rPr>
                        <a:t>riabl</a:t>
                      </a:r>
                      <a:r>
                        <a:rPr sz="1200" spc="-5" dirty="0">
                          <a:latin typeface="Franklin Gothic Book"/>
                          <a:cs typeface="Franklin Gothic Book"/>
                        </a:rPr>
                        <a:t>e</a:t>
                      </a:r>
                      <a:r>
                        <a:rPr sz="1200" dirty="0">
                          <a:latin typeface="Franklin Gothic Book"/>
                          <a:cs typeface="Franklin Gothic Book"/>
                        </a:rPr>
                        <a:t>s,</a:t>
                      </a:r>
                      <a:r>
                        <a:rPr sz="1200" spc="-15" dirty="0">
                          <a:latin typeface="Franklin Gothic Book"/>
                          <a:cs typeface="Franklin Gothic Book"/>
                        </a:rPr>
                        <a:t> </a:t>
                      </a:r>
                      <a:r>
                        <a:rPr sz="1200" dirty="0">
                          <a:latin typeface="Franklin Gothic Book"/>
                          <a:cs typeface="Franklin Gothic Book"/>
                        </a:rPr>
                        <a:t>such</a:t>
                      </a:r>
                      <a:r>
                        <a:rPr sz="1200" spc="-15" dirty="0">
                          <a:latin typeface="Franklin Gothic Book"/>
                          <a:cs typeface="Franklin Gothic Book"/>
                        </a:rPr>
                        <a:t> </a:t>
                      </a:r>
                      <a:r>
                        <a:rPr sz="1200" dirty="0">
                          <a:latin typeface="Franklin Gothic Book"/>
                          <a:cs typeface="Franklin Gothic Book"/>
                        </a:rPr>
                        <a:t>as</a:t>
                      </a:r>
                      <a:r>
                        <a:rPr sz="1200" spc="-5" dirty="0">
                          <a:latin typeface="Franklin Gothic Book"/>
                          <a:cs typeface="Franklin Gothic Book"/>
                        </a:rPr>
                        <a:t> </a:t>
                      </a:r>
                      <a:r>
                        <a:rPr sz="1200" dirty="0">
                          <a:latin typeface="Franklin Gothic Book"/>
                          <a:cs typeface="Franklin Gothic Book"/>
                        </a:rPr>
                        <a:t>s</a:t>
                      </a:r>
                      <a:r>
                        <a:rPr sz="1200" spc="-20" dirty="0">
                          <a:latin typeface="Franklin Gothic Book"/>
                          <a:cs typeface="Franklin Gothic Book"/>
                        </a:rPr>
                        <a:t>e</a:t>
                      </a:r>
                      <a:r>
                        <a:rPr sz="1200" dirty="0">
                          <a:latin typeface="Franklin Gothic Book"/>
                          <a:cs typeface="Franklin Gothic Book"/>
                        </a:rPr>
                        <a:t>x</a:t>
                      </a:r>
                      <a:endParaRPr sz="1200">
                        <a:latin typeface="Franklin Gothic Book"/>
                        <a:cs typeface="Franklin Gothic Book"/>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8E8ED"/>
                    </a:solidFill>
                  </a:tcPr>
                </a:tc>
                <a:tc>
                  <a:txBody>
                    <a:bodyPr/>
                    <a:lstStyle/>
                    <a:p>
                      <a:pPr marL="62865" marR="208915">
                        <a:lnSpc>
                          <a:spcPct val="114999"/>
                        </a:lnSpc>
                      </a:pPr>
                      <a:r>
                        <a:rPr sz="1200" spc="-25" dirty="0">
                          <a:latin typeface="Franklin Gothic Book"/>
                          <a:cs typeface="Franklin Gothic Book"/>
                        </a:rPr>
                        <a:t>R</a:t>
                      </a:r>
                      <a:r>
                        <a:rPr sz="1200" spc="-5" dirty="0">
                          <a:latin typeface="Franklin Gothic Book"/>
                          <a:cs typeface="Franklin Gothic Book"/>
                        </a:rPr>
                        <a:t>e</a:t>
                      </a:r>
                      <a:r>
                        <a:rPr sz="1200" dirty="0">
                          <a:latin typeface="Franklin Gothic Book"/>
                          <a:cs typeface="Franklin Gothic Book"/>
                        </a:rPr>
                        <a:t>sea</a:t>
                      </a:r>
                      <a:r>
                        <a:rPr sz="1200" spc="-25" dirty="0">
                          <a:latin typeface="Franklin Gothic Book"/>
                          <a:cs typeface="Franklin Gothic Book"/>
                        </a:rPr>
                        <a:t>r</a:t>
                      </a:r>
                      <a:r>
                        <a:rPr sz="1200" dirty="0">
                          <a:latin typeface="Franklin Gothic Book"/>
                          <a:cs typeface="Franklin Gothic Book"/>
                        </a:rPr>
                        <a:t>ch</a:t>
                      </a:r>
                      <a:r>
                        <a:rPr sz="1200" spc="-5" dirty="0">
                          <a:latin typeface="Franklin Gothic Book"/>
                          <a:cs typeface="Franklin Gothic Book"/>
                        </a:rPr>
                        <a:t> Stra</a:t>
                      </a:r>
                      <a:r>
                        <a:rPr sz="1200" spc="-20" dirty="0">
                          <a:latin typeface="Franklin Gothic Book"/>
                          <a:cs typeface="Franklin Gothic Book"/>
                        </a:rPr>
                        <a:t>t</a:t>
                      </a:r>
                      <a:r>
                        <a:rPr sz="1200" spc="-5" dirty="0">
                          <a:latin typeface="Franklin Gothic Book"/>
                          <a:cs typeface="Franklin Gothic Book"/>
                        </a:rPr>
                        <a:t>egy: </a:t>
                      </a:r>
                      <a:r>
                        <a:rPr sz="1200" dirty="0">
                          <a:latin typeface="Franklin Gothic Book"/>
                          <a:cs typeface="Franklin Gothic Book"/>
                        </a:rPr>
                        <a:t>App</a:t>
                      </a:r>
                      <a:r>
                        <a:rPr sz="1200" spc="-25" dirty="0">
                          <a:latin typeface="Franklin Gothic Book"/>
                          <a:cs typeface="Franklin Gothic Book"/>
                        </a:rPr>
                        <a:t>r</a:t>
                      </a:r>
                      <a:r>
                        <a:rPr sz="1200" dirty="0">
                          <a:latin typeface="Franklin Gothic Book"/>
                          <a:cs typeface="Franklin Gothic Book"/>
                        </a:rPr>
                        <a:t>oach</a:t>
                      </a:r>
                      <a:endParaRPr sz="1200">
                        <a:latin typeface="Franklin Gothic Book"/>
                        <a:cs typeface="Franklin Gothic Book"/>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8E8ED"/>
                    </a:solidFill>
                  </a:tcPr>
                </a:tc>
                <a:tc>
                  <a:txBody>
                    <a:bodyPr/>
                    <a:lstStyle/>
                    <a:p>
                      <a:pPr marL="62865" marR="313690">
                        <a:lnSpc>
                          <a:spcPct val="114999"/>
                        </a:lnSpc>
                      </a:pPr>
                      <a:r>
                        <a:rPr sz="1200" spc="-5" dirty="0">
                          <a:latin typeface="Franklin Gothic Book"/>
                          <a:cs typeface="Franklin Gothic Book"/>
                        </a:rPr>
                        <a:t>Score</a:t>
                      </a:r>
                      <a:r>
                        <a:rPr sz="1200" dirty="0">
                          <a:latin typeface="Franklin Gothic Book"/>
                          <a:cs typeface="Franklin Gothic Book"/>
                        </a:rPr>
                        <a:t>d </a:t>
                      </a:r>
                      <a:r>
                        <a:rPr sz="1200" spc="-25" dirty="0">
                          <a:latin typeface="Franklin Gothic Book"/>
                          <a:cs typeface="Franklin Gothic Book"/>
                        </a:rPr>
                        <a:t>Re</a:t>
                      </a:r>
                      <a:r>
                        <a:rPr sz="1200" spc="-5" dirty="0">
                          <a:latin typeface="Franklin Gothic Book"/>
                          <a:cs typeface="Franklin Gothic Book"/>
                        </a:rPr>
                        <a:t>vi</a:t>
                      </a:r>
                      <a:r>
                        <a:rPr sz="1200" spc="-30" dirty="0">
                          <a:latin typeface="Franklin Gothic Book"/>
                          <a:cs typeface="Franklin Gothic Book"/>
                        </a:rPr>
                        <a:t>e</a:t>
                      </a:r>
                      <a:r>
                        <a:rPr sz="1200" dirty="0">
                          <a:latin typeface="Franklin Gothic Book"/>
                          <a:cs typeface="Franklin Gothic Book"/>
                        </a:rPr>
                        <a:t>w</a:t>
                      </a:r>
                      <a:r>
                        <a:rPr sz="1200" spc="-5" dirty="0">
                          <a:latin typeface="Franklin Gothic Book"/>
                          <a:cs typeface="Franklin Gothic Book"/>
                        </a:rPr>
                        <a:t> Cri</a:t>
                      </a:r>
                      <a:r>
                        <a:rPr sz="1200" spc="-25" dirty="0">
                          <a:latin typeface="Franklin Gothic Book"/>
                          <a:cs typeface="Franklin Gothic Book"/>
                        </a:rPr>
                        <a:t>t</a:t>
                      </a:r>
                      <a:r>
                        <a:rPr sz="1200" dirty="0">
                          <a:latin typeface="Franklin Gothic Book"/>
                          <a:cs typeface="Franklin Gothic Book"/>
                        </a:rPr>
                        <a:t>erion: App</a:t>
                      </a:r>
                      <a:r>
                        <a:rPr sz="1200" spc="-25" dirty="0">
                          <a:latin typeface="Franklin Gothic Book"/>
                          <a:cs typeface="Franklin Gothic Book"/>
                        </a:rPr>
                        <a:t>r</a:t>
                      </a:r>
                      <a:r>
                        <a:rPr sz="1200" dirty="0">
                          <a:latin typeface="Franklin Gothic Book"/>
                          <a:cs typeface="Franklin Gothic Book"/>
                        </a:rPr>
                        <a:t>oach</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8E8ED"/>
                    </a:solidFill>
                  </a:tcPr>
                </a:tc>
                <a:tc>
                  <a:txBody>
                    <a:bodyPr/>
                    <a:lstStyle/>
                    <a:p>
                      <a:pPr marL="62865">
                        <a:lnSpc>
                          <a:spcPct val="100000"/>
                        </a:lnSpc>
                      </a:pPr>
                      <a:r>
                        <a:rPr sz="1200" spc="-100" dirty="0">
                          <a:latin typeface="Calibri"/>
                          <a:cs typeface="Calibri"/>
                        </a:rPr>
                        <a:t>Y</a:t>
                      </a:r>
                      <a:r>
                        <a:rPr sz="1200" dirty="0">
                          <a:latin typeface="Calibri"/>
                          <a:cs typeface="Calibri"/>
                        </a:rPr>
                        <a:t>es</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8E8ED"/>
                    </a:solidFill>
                  </a:tcPr>
                </a:tc>
              </a:tr>
              <a:tr h="921473">
                <a:tc>
                  <a:txBody>
                    <a:bodyPr/>
                    <a:lstStyle/>
                    <a:p>
                      <a:pPr marL="62865" marR="205740">
                        <a:lnSpc>
                          <a:spcPct val="114999"/>
                        </a:lnSpc>
                      </a:pPr>
                      <a:r>
                        <a:rPr sz="1200" spc="-20" dirty="0">
                          <a:latin typeface="Franklin Gothic Book"/>
                          <a:cs typeface="Franklin Gothic Book"/>
                        </a:rPr>
                        <a:t>A</a:t>
                      </a:r>
                      <a:r>
                        <a:rPr sz="1200" spc="5" dirty="0">
                          <a:latin typeface="Franklin Gothic Book"/>
                          <a:cs typeface="Franklin Gothic Book"/>
                        </a:rPr>
                        <a:t>uthenticatio</a:t>
                      </a:r>
                      <a:r>
                        <a:rPr sz="1200" dirty="0">
                          <a:latin typeface="Franklin Gothic Book"/>
                          <a:cs typeface="Franklin Gothic Book"/>
                        </a:rPr>
                        <a:t>n</a:t>
                      </a:r>
                      <a:r>
                        <a:rPr sz="1200" spc="-25" dirty="0">
                          <a:latin typeface="Franklin Gothic Book"/>
                          <a:cs typeface="Franklin Gothic Book"/>
                        </a:rPr>
                        <a:t> </a:t>
                      </a:r>
                      <a:r>
                        <a:rPr sz="1200" spc="5" dirty="0">
                          <a:latin typeface="Franklin Gothic Book"/>
                          <a:cs typeface="Franklin Gothic Book"/>
                        </a:rPr>
                        <a:t>o</a:t>
                      </a:r>
                      <a:r>
                        <a:rPr sz="1200" dirty="0">
                          <a:latin typeface="Franklin Gothic Book"/>
                          <a:cs typeface="Franklin Gothic Book"/>
                        </a:rPr>
                        <a:t>f</a:t>
                      </a:r>
                      <a:r>
                        <a:rPr sz="1200" spc="-5" dirty="0">
                          <a:latin typeface="Franklin Gothic Book"/>
                          <a:cs typeface="Franklin Gothic Book"/>
                        </a:rPr>
                        <a:t> </a:t>
                      </a:r>
                      <a:r>
                        <a:rPr sz="1200" spc="-35" dirty="0">
                          <a:latin typeface="Franklin Gothic Book"/>
                          <a:cs typeface="Franklin Gothic Book"/>
                        </a:rPr>
                        <a:t>K</a:t>
                      </a:r>
                      <a:r>
                        <a:rPr sz="1200" spc="-20" dirty="0">
                          <a:latin typeface="Franklin Gothic Book"/>
                          <a:cs typeface="Franklin Gothic Book"/>
                        </a:rPr>
                        <a:t>e</a:t>
                      </a:r>
                      <a:r>
                        <a:rPr sz="1200" dirty="0">
                          <a:latin typeface="Franklin Gothic Book"/>
                          <a:cs typeface="Franklin Gothic Book"/>
                        </a:rPr>
                        <a:t>y Biological</a:t>
                      </a:r>
                      <a:r>
                        <a:rPr sz="1200" spc="-15" dirty="0">
                          <a:latin typeface="Franklin Gothic Book"/>
                          <a:cs typeface="Franklin Gothic Book"/>
                        </a:rPr>
                        <a:t> </a:t>
                      </a:r>
                      <a:r>
                        <a:rPr sz="1200" dirty="0">
                          <a:latin typeface="Franklin Gothic Book"/>
                          <a:cs typeface="Franklin Gothic Book"/>
                        </a:rPr>
                        <a:t>and/or </a:t>
                      </a:r>
                      <a:r>
                        <a:rPr sz="1200" spc="5" dirty="0">
                          <a:latin typeface="Franklin Gothic Book"/>
                          <a:cs typeface="Franklin Gothic Book"/>
                        </a:rPr>
                        <a:t>Chem</a:t>
                      </a:r>
                      <a:r>
                        <a:rPr sz="1200" spc="-5" dirty="0">
                          <a:latin typeface="Franklin Gothic Book"/>
                          <a:cs typeface="Franklin Gothic Book"/>
                        </a:rPr>
                        <a:t>i</a:t>
                      </a:r>
                      <a:r>
                        <a:rPr sz="1200" dirty="0">
                          <a:latin typeface="Franklin Gothic Book"/>
                          <a:cs typeface="Franklin Gothic Book"/>
                        </a:rPr>
                        <a:t>c</a:t>
                      </a:r>
                      <a:r>
                        <a:rPr sz="1200" spc="-5" dirty="0">
                          <a:latin typeface="Franklin Gothic Book"/>
                          <a:cs typeface="Franklin Gothic Book"/>
                        </a:rPr>
                        <a:t>a</a:t>
                      </a:r>
                      <a:r>
                        <a:rPr sz="1200" dirty="0">
                          <a:latin typeface="Franklin Gothic Book"/>
                          <a:cs typeface="Franklin Gothic Book"/>
                        </a:rPr>
                        <a:t>l</a:t>
                      </a:r>
                      <a:r>
                        <a:rPr sz="1200" spc="-15" dirty="0">
                          <a:latin typeface="Franklin Gothic Book"/>
                          <a:cs typeface="Franklin Gothic Book"/>
                        </a:rPr>
                        <a:t> </a:t>
                      </a:r>
                      <a:r>
                        <a:rPr sz="1200" spc="-20" dirty="0">
                          <a:latin typeface="Franklin Gothic Book"/>
                          <a:cs typeface="Franklin Gothic Book"/>
                        </a:rPr>
                        <a:t>R</a:t>
                      </a:r>
                      <a:r>
                        <a:rPr sz="1200" spc="5" dirty="0">
                          <a:latin typeface="Franklin Gothic Book"/>
                          <a:cs typeface="Franklin Gothic Book"/>
                        </a:rPr>
                        <a:t>esou</a:t>
                      </a:r>
                      <a:r>
                        <a:rPr sz="1200" spc="-25" dirty="0">
                          <a:latin typeface="Franklin Gothic Book"/>
                          <a:cs typeface="Franklin Gothic Book"/>
                        </a:rPr>
                        <a:t>r</a:t>
                      </a:r>
                      <a:r>
                        <a:rPr sz="1200" spc="5" dirty="0">
                          <a:latin typeface="Franklin Gothic Book"/>
                          <a:cs typeface="Franklin Gothic Book"/>
                        </a:rPr>
                        <a:t>c</a:t>
                      </a:r>
                      <a:r>
                        <a:rPr sz="1200" spc="-10" dirty="0">
                          <a:latin typeface="Franklin Gothic Book"/>
                          <a:cs typeface="Franklin Gothic Book"/>
                        </a:rPr>
                        <a:t>e</a:t>
                      </a:r>
                      <a:r>
                        <a:rPr sz="1200" dirty="0">
                          <a:latin typeface="Franklin Gothic Book"/>
                          <a:cs typeface="Franklin Gothic Book"/>
                        </a:rPr>
                        <a:t>s</a:t>
                      </a:r>
                      <a:endParaRPr sz="1200">
                        <a:latin typeface="Franklin Gothic Book"/>
                        <a:cs typeface="Franklin Gothic Book"/>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2865" marR="78740">
                        <a:lnSpc>
                          <a:spcPct val="114999"/>
                        </a:lnSpc>
                      </a:pPr>
                      <a:r>
                        <a:rPr sz="1200" dirty="0">
                          <a:latin typeface="Franklin Gothic Book"/>
                          <a:cs typeface="Franklin Gothic Book"/>
                        </a:rPr>
                        <a:t>Other</a:t>
                      </a:r>
                      <a:r>
                        <a:rPr sz="1200" spc="-5" dirty="0">
                          <a:latin typeface="Franklin Gothic Book"/>
                          <a:cs typeface="Franklin Gothic Book"/>
                        </a:rPr>
                        <a:t> </a:t>
                      </a:r>
                      <a:r>
                        <a:rPr sz="1200" spc="-25" dirty="0">
                          <a:latin typeface="Franklin Gothic Book"/>
                          <a:cs typeface="Franklin Gothic Book"/>
                        </a:rPr>
                        <a:t>R</a:t>
                      </a:r>
                      <a:r>
                        <a:rPr sz="1200" spc="-5" dirty="0">
                          <a:latin typeface="Franklin Gothic Book"/>
                          <a:cs typeface="Franklin Gothic Book"/>
                        </a:rPr>
                        <a:t>e</a:t>
                      </a:r>
                      <a:r>
                        <a:rPr sz="1200" dirty="0">
                          <a:latin typeface="Franklin Gothic Book"/>
                          <a:cs typeface="Franklin Gothic Book"/>
                        </a:rPr>
                        <a:t>sea</a:t>
                      </a:r>
                      <a:r>
                        <a:rPr sz="1200" spc="-25" dirty="0">
                          <a:latin typeface="Franklin Gothic Book"/>
                          <a:cs typeface="Franklin Gothic Book"/>
                        </a:rPr>
                        <a:t>r</a:t>
                      </a:r>
                      <a:r>
                        <a:rPr sz="1200" dirty="0">
                          <a:latin typeface="Franklin Gothic Book"/>
                          <a:cs typeface="Franklin Gothic Book"/>
                        </a:rPr>
                        <a:t>ch</a:t>
                      </a:r>
                      <a:r>
                        <a:rPr sz="1200" spc="-10" dirty="0">
                          <a:latin typeface="Franklin Gothic Book"/>
                          <a:cs typeface="Franklin Gothic Book"/>
                        </a:rPr>
                        <a:t> </a:t>
                      </a:r>
                      <a:r>
                        <a:rPr sz="1200" spc="-5" dirty="0">
                          <a:latin typeface="Franklin Gothic Book"/>
                          <a:cs typeface="Franklin Gothic Book"/>
                        </a:rPr>
                        <a:t>Plan </a:t>
                      </a:r>
                      <a:r>
                        <a:rPr sz="1200" spc="-25" dirty="0">
                          <a:latin typeface="Franklin Gothic Book"/>
                          <a:cs typeface="Franklin Gothic Book"/>
                        </a:rPr>
                        <a:t>A</a:t>
                      </a:r>
                      <a:r>
                        <a:rPr sz="1200" dirty="0">
                          <a:latin typeface="Franklin Gothic Book"/>
                          <a:cs typeface="Franklin Gothic Book"/>
                        </a:rPr>
                        <a:t>ttachment</a:t>
                      </a:r>
                      <a:endParaRPr sz="1200">
                        <a:latin typeface="Franklin Gothic Book"/>
                        <a:cs typeface="Franklin Gothic Book"/>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2865" marR="172720">
                        <a:lnSpc>
                          <a:spcPct val="114999"/>
                        </a:lnSpc>
                      </a:pPr>
                      <a:r>
                        <a:rPr sz="1200" spc="-15" dirty="0">
                          <a:latin typeface="Franklin Gothic Book"/>
                          <a:cs typeface="Franklin Gothic Book"/>
                        </a:rPr>
                        <a:t>A</a:t>
                      </a:r>
                      <a:r>
                        <a:rPr sz="1200" dirty="0">
                          <a:latin typeface="Franklin Gothic Book"/>
                          <a:cs typeface="Franklin Gothic Book"/>
                        </a:rPr>
                        <a:t>dditional </a:t>
                      </a:r>
                      <a:r>
                        <a:rPr sz="1200" spc="-25" dirty="0">
                          <a:latin typeface="Franklin Gothic Book"/>
                          <a:cs typeface="Franklin Gothic Book"/>
                        </a:rPr>
                        <a:t>Re</a:t>
                      </a:r>
                      <a:r>
                        <a:rPr sz="1200" spc="-5" dirty="0">
                          <a:latin typeface="Franklin Gothic Book"/>
                          <a:cs typeface="Franklin Gothic Book"/>
                        </a:rPr>
                        <a:t>vi</a:t>
                      </a:r>
                      <a:r>
                        <a:rPr sz="1200" spc="-30" dirty="0">
                          <a:latin typeface="Franklin Gothic Book"/>
                          <a:cs typeface="Franklin Gothic Book"/>
                        </a:rPr>
                        <a:t>e</a:t>
                      </a:r>
                      <a:r>
                        <a:rPr sz="1200" dirty="0">
                          <a:latin typeface="Franklin Gothic Book"/>
                          <a:cs typeface="Franklin Gothic Book"/>
                        </a:rPr>
                        <a:t>w </a:t>
                      </a:r>
                      <a:r>
                        <a:rPr sz="1200" spc="-5" dirty="0">
                          <a:latin typeface="Franklin Gothic Book"/>
                          <a:cs typeface="Franklin Gothic Book"/>
                        </a:rPr>
                        <a:t>Consideration</a:t>
                      </a:r>
                      <a:r>
                        <a:rPr sz="1200" dirty="0">
                          <a:latin typeface="Franklin Gothic Book"/>
                          <a:cs typeface="Franklin Gothic Book"/>
                        </a:rPr>
                        <a:t>:</a:t>
                      </a:r>
                      <a:r>
                        <a:rPr sz="1200" spc="25" dirty="0">
                          <a:latin typeface="Franklin Gothic Book"/>
                          <a:cs typeface="Franklin Gothic Book"/>
                        </a:rPr>
                        <a:t> </a:t>
                      </a:r>
                      <a:r>
                        <a:rPr sz="1200" spc="-15" dirty="0">
                          <a:latin typeface="Franklin Gothic Book"/>
                          <a:cs typeface="Franklin Gothic Book"/>
                        </a:rPr>
                        <a:t>A</a:t>
                      </a:r>
                      <a:r>
                        <a:rPr sz="1200" dirty="0">
                          <a:latin typeface="Franklin Gothic Book"/>
                          <a:cs typeface="Franklin Gothic Book"/>
                        </a:rPr>
                        <a:t>cceptable or</a:t>
                      </a:r>
                      <a:r>
                        <a:rPr sz="1200" spc="-5" dirty="0">
                          <a:latin typeface="Franklin Gothic Book"/>
                          <a:cs typeface="Franklin Gothic Book"/>
                        </a:rPr>
                        <a:t> </a:t>
                      </a:r>
                      <a:r>
                        <a:rPr sz="1200" dirty="0">
                          <a:latin typeface="Franklin Gothic Book"/>
                          <a:cs typeface="Franklin Gothic Book"/>
                        </a:rPr>
                        <a:t>unacceptable</a:t>
                      </a:r>
                      <a:endParaRPr sz="1200">
                        <a:latin typeface="Franklin Gothic Book"/>
                        <a:cs typeface="Franklin Gothic Book"/>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2865">
                        <a:lnSpc>
                          <a:spcPct val="100000"/>
                        </a:lnSpc>
                      </a:pPr>
                      <a:r>
                        <a:rPr sz="1200" spc="-5" dirty="0">
                          <a:latin typeface="Calibri"/>
                          <a:cs typeface="Calibri"/>
                        </a:rPr>
                        <a:t>No</a:t>
                      </a:r>
                      <a:endParaRPr sz="12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bl>
          </a:graphicData>
        </a:graphic>
      </p:graphicFrame>
    </p:spTree>
    <p:extLst>
      <p:ext uri="{BB962C8B-B14F-4D97-AF65-F5344CB8AC3E}">
        <p14:creationId xmlns:p14="http://schemas.microsoft.com/office/powerpoint/2010/main" val="94118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Progesterone in TBI</a:t>
            </a:r>
            <a:endParaRPr lang="en-US" dirty="0"/>
          </a:p>
        </p:txBody>
      </p:sp>
      <p:sp>
        <p:nvSpPr>
          <p:cNvPr id="3" name="Text Placeholder 2"/>
          <p:cNvSpPr>
            <a:spLocks noGrp="1"/>
          </p:cNvSpPr>
          <p:nvPr>
            <p:ph type="body" idx="1"/>
          </p:nvPr>
        </p:nvSpPr>
        <p:spPr/>
        <p:txBody>
          <a:bodyPr/>
          <a:lstStyle/>
          <a:p>
            <a:r>
              <a:rPr lang="en-US" dirty="0" smtClean="0"/>
              <a:t>Case Study 1</a:t>
            </a:r>
            <a:endParaRPr lang="en-US" dirty="0"/>
          </a:p>
        </p:txBody>
      </p:sp>
      <p:sp>
        <p:nvSpPr>
          <p:cNvPr id="4" name="Date Placeholder 3"/>
          <p:cNvSpPr>
            <a:spLocks noGrp="1"/>
          </p:cNvSpPr>
          <p:nvPr>
            <p:ph type="dt" sz="half" idx="10"/>
          </p:nvPr>
        </p:nvSpPr>
        <p:spPr/>
        <p:txBody>
          <a:bodyPr/>
          <a:lstStyle/>
          <a:p>
            <a:fld id="{23391253-36C9-4BFC-95A2-A3FF244D0FEA}" type="datetime1">
              <a:rPr lang="en-US" smtClean="0"/>
              <a:t>5/25/2016</a:t>
            </a:fld>
            <a:endParaRPr lang="en-US"/>
          </a:p>
        </p:txBody>
      </p:sp>
      <p:sp>
        <p:nvSpPr>
          <p:cNvPr id="5" name="Footer Placeholder 4"/>
          <p:cNvSpPr>
            <a:spLocks noGrp="1"/>
          </p:cNvSpPr>
          <p:nvPr>
            <p:ph type="ftr" sz="quarter" idx="11"/>
          </p:nvPr>
        </p:nvSpPr>
        <p:spPr/>
        <p:txBody>
          <a:bodyPr/>
          <a:lstStyle/>
          <a:p>
            <a:r>
              <a:rPr lang="en-US" smtClean="0"/>
              <a:t>R25 NS088248</a:t>
            </a:r>
            <a:endParaRPr lang="en-US" dirty="0"/>
          </a:p>
        </p:txBody>
      </p:sp>
      <p:sp>
        <p:nvSpPr>
          <p:cNvPr id="6" name="Slide Number Placeholder 5"/>
          <p:cNvSpPr>
            <a:spLocks noGrp="1"/>
          </p:cNvSpPr>
          <p:nvPr>
            <p:ph type="sldNum" sz="quarter" idx="12"/>
          </p:nvPr>
        </p:nvSpPr>
        <p:spPr/>
        <p:txBody>
          <a:bodyPr/>
          <a:lstStyle/>
          <a:p>
            <a:fld id="{6E758E68-53B4-4F41-A667-24CECB6A773C}" type="slidenum">
              <a:rPr lang="en-US" smtClean="0"/>
              <a:t>13</a:t>
            </a:fld>
            <a:endParaRPr lang="en-US"/>
          </a:p>
        </p:txBody>
      </p:sp>
    </p:spTree>
    <p:extLst>
      <p:ext uri="{BB962C8B-B14F-4D97-AF65-F5344CB8AC3E}">
        <p14:creationId xmlns:p14="http://schemas.microsoft.com/office/powerpoint/2010/main" val="1576922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altLang="en-US" smtClean="0"/>
              <a:t>Case Study: Progesterone TBI</a:t>
            </a:r>
          </a:p>
        </p:txBody>
      </p:sp>
      <p:sp>
        <p:nvSpPr>
          <p:cNvPr id="26626" name="Content Placeholder 2"/>
          <p:cNvSpPr>
            <a:spLocks noGrp="1"/>
          </p:cNvSpPr>
          <p:nvPr>
            <p:ph idx="1"/>
          </p:nvPr>
        </p:nvSpPr>
        <p:spPr>
          <a:xfrm>
            <a:off x="533404" y="609617"/>
            <a:ext cx="8534400" cy="5516563"/>
          </a:xfrm>
        </p:spPr>
        <p:txBody>
          <a:bodyPr/>
          <a:lstStyle/>
          <a:p>
            <a:r>
              <a:rPr lang="en-US" altLang="en-US" dirty="0" smtClean="0"/>
              <a:t>Animal research</a:t>
            </a:r>
          </a:p>
          <a:p>
            <a:r>
              <a:rPr lang="en-US" altLang="en-US" dirty="0" smtClean="0"/>
              <a:t>Phase II trial(n=100): Annals EM: 2007;49:391-402</a:t>
            </a:r>
          </a:p>
          <a:p>
            <a:pPr lvl="1"/>
            <a:r>
              <a:rPr lang="en-US" altLang="en-US" dirty="0" smtClean="0"/>
              <a:t>0.43 [0.18-0.99] rate ratio for mortality</a:t>
            </a:r>
          </a:p>
          <a:p>
            <a:pPr lvl="1"/>
            <a:r>
              <a:rPr lang="en-US" altLang="en-US" dirty="0" smtClean="0"/>
              <a:t>Loading dose/then infusion for </a:t>
            </a:r>
            <a:r>
              <a:rPr lang="en-US" altLang="en-US" sz="4400" b="1" u="sng" dirty="0"/>
              <a:t>3 days</a:t>
            </a:r>
            <a:endParaRPr lang="en-US" altLang="en-US" b="1" u="sng" dirty="0" smtClean="0"/>
          </a:p>
          <a:p>
            <a:pPr lvl="1"/>
            <a:endParaRPr lang="en-US" altLang="en-US" dirty="0" smtClean="0"/>
          </a:p>
        </p:txBody>
      </p:sp>
    </p:spTree>
    <p:extLst>
      <p:ext uri="{BB962C8B-B14F-4D97-AF65-F5344CB8AC3E}">
        <p14:creationId xmlns:p14="http://schemas.microsoft.com/office/powerpoint/2010/main" val="2115764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altLang="en-US" smtClean="0"/>
              <a:t>Preclinical Work</a:t>
            </a:r>
          </a:p>
        </p:txBody>
      </p:sp>
      <p:sp>
        <p:nvSpPr>
          <p:cNvPr id="27650" name="Content Placeholder 2"/>
          <p:cNvSpPr>
            <a:spLocks noGrp="1"/>
          </p:cNvSpPr>
          <p:nvPr>
            <p:ph idx="1"/>
          </p:nvPr>
        </p:nvSpPr>
        <p:spPr/>
        <p:txBody>
          <a:bodyPr/>
          <a:lstStyle/>
          <a:p>
            <a:r>
              <a:rPr lang="en-US" altLang="en-US" dirty="0" err="1" smtClean="0"/>
              <a:t>Exp</a:t>
            </a:r>
            <a:r>
              <a:rPr lang="en-US" altLang="en-US" dirty="0" smtClean="0"/>
              <a:t> Neuro: 2002; 178:59-67</a:t>
            </a:r>
          </a:p>
          <a:p>
            <a:pPr lvl="1"/>
            <a:r>
              <a:rPr lang="en-US" altLang="en-US" dirty="0" smtClean="0"/>
              <a:t>Progesterone in rats: 3 versus 5 days</a:t>
            </a:r>
          </a:p>
          <a:p>
            <a:pPr lvl="1"/>
            <a:r>
              <a:rPr lang="en-US" altLang="en-US" dirty="0" smtClean="0"/>
              <a:t>3 days</a:t>
            </a:r>
          </a:p>
          <a:p>
            <a:pPr lvl="2"/>
            <a:r>
              <a:rPr lang="en-US" altLang="en-US" dirty="0" smtClean="0"/>
              <a:t>Reduced neuronal necrosis / edema</a:t>
            </a:r>
          </a:p>
          <a:p>
            <a:pPr lvl="2"/>
            <a:r>
              <a:rPr lang="en-US" altLang="en-US" b="1" i="1" u="sng" dirty="0" smtClean="0"/>
              <a:t>No change in functional / behavioral outcomes</a:t>
            </a:r>
          </a:p>
          <a:p>
            <a:pPr lvl="1"/>
            <a:r>
              <a:rPr lang="en-US" altLang="en-US" sz="4400" b="1" u="sng" dirty="0"/>
              <a:t>5 days </a:t>
            </a:r>
          </a:p>
          <a:p>
            <a:pPr lvl="2"/>
            <a:r>
              <a:rPr lang="en-US" altLang="en-US" dirty="0" smtClean="0"/>
              <a:t>Reduced neuronal necrosis/ edema</a:t>
            </a:r>
          </a:p>
          <a:p>
            <a:pPr lvl="2"/>
            <a:r>
              <a:rPr lang="en-US" altLang="en-US" b="1" u="sng" dirty="0" smtClean="0"/>
              <a:t>IMPROVED functional / behavioral outcome</a:t>
            </a:r>
          </a:p>
        </p:txBody>
      </p:sp>
    </p:spTree>
    <p:extLst>
      <p:ext uri="{BB962C8B-B14F-4D97-AF65-F5344CB8AC3E}">
        <p14:creationId xmlns:p14="http://schemas.microsoft.com/office/powerpoint/2010/main" val="34937790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altLang="en-US" smtClean="0"/>
              <a:t>Preclinical Work</a:t>
            </a:r>
          </a:p>
        </p:txBody>
      </p:sp>
      <p:sp>
        <p:nvSpPr>
          <p:cNvPr id="28674" name="Content Placeholder 2"/>
          <p:cNvSpPr>
            <a:spLocks noGrp="1"/>
          </p:cNvSpPr>
          <p:nvPr>
            <p:ph idx="1"/>
          </p:nvPr>
        </p:nvSpPr>
        <p:spPr/>
        <p:txBody>
          <a:bodyPr/>
          <a:lstStyle/>
          <a:p>
            <a:r>
              <a:rPr lang="en-US" altLang="en-US" smtClean="0"/>
              <a:t>Exp Neurol 2006; 200:376-85</a:t>
            </a:r>
          </a:p>
          <a:p>
            <a:pPr lvl="1"/>
            <a:r>
              <a:rPr lang="en-US" altLang="en-US" smtClean="0"/>
              <a:t>6 days of progesterone (rat TBI), 9 doses</a:t>
            </a:r>
          </a:p>
          <a:p>
            <a:pPr lvl="2"/>
            <a:r>
              <a:rPr lang="en-US" altLang="en-US" smtClean="0"/>
              <a:t>Acute withdrawal</a:t>
            </a:r>
          </a:p>
          <a:p>
            <a:pPr lvl="2"/>
            <a:r>
              <a:rPr lang="en-US" altLang="en-US" smtClean="0"/>
              <a:t>Tapered withdrawal</a:t>
            </a:r>
          </a:p>
          <a:p>
            <a:pPr lvl="2"/>
            <a:r>
              <a:rPr lang="en-US" altLang="en-US" smtClean="0"/>
              <a:t>Finding: TW better behavioral outcomes</a:t>
            </a:r>
          </a:p>
        </p:txBody>
      </p:sp>
    </p:spTree>
    <p:extLst>
      <p:ext uri="{BB962C8B-B14F-4D97-AF65-F5344CB8AC3E}">
        <p14:creationId xmlns:p14="http://schemas.microsoft.com/office/powerpoint/2010/main" val="24364337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671040" y="573191"/>
            <a:ext cx="7804800" cy="1144921"/>
          </a:xfrm>
          <a:prstGeom prst="rect">
            <a:avLst/>
          </a:prstGeom>
          <a:noFill/>
          <a:ln w="9525">
            <a:noFill/>
            <a:miter lim="800000"/>
            <a:headEnd/>
            <a:tailEnd/>
          </a:ln>
        </p:spPr>
        <p:txBody>
          <a:bodyPr lIns="0" tIns="0" rIns="0" bIns="0"/>
          <a:lstStyle/>
          <a:p>
            <a:pPr algn="ctr" defTabSz="828537" fontAlgn="base" hangingPunct="0">
              <a:lnSpc>
                <a:spcPct val="97000"/>
              </a:lnSpc>
              <a:spcBef>
                <a:spcPct val="0"/>
              </a:spcBef>
              <a:spcAft>
                <a:spcPct val="0"/>
              </a:spcAft>
              <a:buClr>
                <a:srgbClr val="FFFFFF"/>
              </a:buClr>
              <a:buSzPct val="45000"/>
              <a:tabLst>
                <a:tab pos="655858" algn="l"/>
                <a:tab pos="1311713" algn="l"/>
                <a:tab pos="1967573" algn="l"/>
                <a:tab pos="2623430" algn="l"/>
                <a:tab pos="3279287" algn="l"/>
                <a:tab pos="3935149" algn="l"/>
                <a:tab pos="4591005" algn="l"/>
                <a:tab pos="5246863" algn="l"/>
                <a:tab pos="5902718" algn="l"/>
                <a:tab pos="6558578" algn="l"/>
                <a:tab pos="7214436" algn="l"/>
              </a:tabLst>
            </a:pPr>
            <a:r>
              <a:rPr lang="en-GB" b="1" dirty="0">
                <a:solidFill>
                  <a:srgbClr val="FF0000"/>
                </a:solidFill>
                <a:latin typeface="Arial" charset="0"/>
              </a:rPr>
              <a:t>Original Article</a:t>
            </a:r>
            <a:r>
              <a:rPr lang="en-GB" sz="2500" b="1" dirty="0">
                <a:solidFill>
                  <a:srgbClr val="FFFFFF"/>
                </a:solidFill>
                <a:latin typeface="Arial" charset="0"/>
              </a:rPr>
              <a:t> </a:t>
            </a:r>
            <a:br>
              <a:rPr lang="en-GB" sz="2500" b="1" dirty="0">
                <a:solidFill>
                  <a:srgbClr val="FFFFFF"/>
                </a:solidFill>
                <a:latin typeface="Arial" charset="0"/>
              </a:rPr>
            </a:br>
            <a:r>
              <a:rPr lang="en-GB" sz="2500" b="1" dirty="0">
                <a:solidFill>
                  <a:srgbClr val="FFFFFF"/>
                </a:solidFill>
                <a:latin typeface="Arial" charset="0"/>
              </a:rPr>
              <a:t>Very Early Administration of Progesterone for Acute Traumatic Brain Injury</a:t>
            </a:r>
          </a:p>
        </p:txBody>
      </p:sp>
      <p:sp>
        <p:nvSpPr>
          <p:cNvPr id="3074" name="Text Box 2"/>
          <p:cNvSpPr txBox="1">
            <a:spLocks noChangeArrowheads="1"/>
          </p:cNvSpPr>
          <p:nvPr/>
        </p:nvSpPr>
        <p:spPr bwMode="auto">
          <a:xfrm>
            <a:off x="671040" y="2049343"/>
            <a:ext cx="7804800" cy="2740607"/>
          </a:xfrm>
          <a:prstGeom prst="rect">
            <a:avLst/>
          </a:prstGeom>
          <a:noFill/>
          <a:ln w="9525">
            <a:noFill/>
            <a:miter lim="800000"/>
            <a:headEnd/>
            <a:tailEnd/>
          </a:ln>
        </p:spPr>
        <p:txBody>
          <a:bodyPr lIns="0" tIns="0" rIns="0" bIns="0"/>
          <a:lstStyle/>
          <a:p>
            <a:pPr algn="ctr" defTabSz="828537" fontAlgn="base" hangingPunct="0">
              <a:lnSpc>
                <a:spcPct val="97000"/>
              </a:lnSpc>
              <a:spcBef>
                <a:spcPct val="0"/>
              </a:spcBef>
              <a:spcAft>
                <a:spcPct val="0"/>
              </a:spcAft>
              <a:buClr>
                <a:srgbClr val="FFFFFF"/>
              </a:buClr>
              <a:buSzPct val="45000"/>
              <a:tabLst>
                <a:tab pos="655858" algn="l"/>
                <a:tab pos="1311713" algn="l"/>
                <a:tab pos="1967573" algn="l"/>
                <a:tab pos="2623430" algn="l"/>
                <a:tab pos="3279287" algn="l"/>
                <a:tab pos="3935149" algn="l"/>
                <a:tab pos="4591005" algn="l"/>
                <a:tab pos="5246863" algn="l"/>
                <a:tab pos="5902718" algn="l"/>
                <a:tab pos="6558578" algn="l"/>
                <a:tab pos="7214436" algn="l"/>
              </a:tabLst>
            </a:pPr>
            <a:r>
              <a:rPr lang="en-GB" dirty="0" err="1">
                <a:solidFill>
                  <a:srgbClr val="FFFFFF"/>
                </a:solidFill>
                <a:latin typeface="Arial" charset="0"/>
              </a:rPr>
              <a:t>David W. Wright, M.D., Sharon D. Yeatts, Ph.D., Robert Silbergleit, M.D., Yuko Y. Palesch, Ph.D., Vicki S. Hertzberg, Ph.D., Michael Frankel, M.D., Felicia C. Goldstein, Ph.D., Angela F. Caveney, Ph.D., Harriet Howlett-Smith, R.N., Erin M. Bengelink, M.A., Geoffrey T. Manley, M.D., Ph.D., Lisa H. Merck, M.D., M.P.H., L. Scott Janis, Ph.D., William G. Barsan, M.D., for the NETT Investigators</a:t>
            </a:r>
            <a:endParaRPr lang="en-GB" dirty="0">
              <a:solidFill>
                <a:srgbClr val="FFFFFF"/>
              </a:solidFill>
              <a:latin typeface="Arial" charset="0"/>
            </a:endParaRPr>
          </a:p>
        </p:txBody>
      </p:sp>
      <p:sp>
        <p:nvSpPr>
          <p:cNvPr id="3075" name="Text Box 3"/>
          <p:cNvSpPr txBox="1">
            <a:spLocks noChangeArrowheads="1"/>
          </p:cNvSpPr>
          <p:nvPr/>
        </p:nvSpPr>
        <p:spPr bwMode="auto">
          <a:xfrm>
            <a:off x="669600" y="5118302"/>
            <a:ext cx="7804800" cy="805990"/>
          </a:xfrm>
          <a:prstGeom prst="rect">
            <a:avLst/>
          </a:prstGeom>
          <a:noFill/>
          <a:ln w="9525">
            <a:noFill/>
            <a:miter lim="800000"/>
            <a:headEnd/>
            <a:tailEnd/>
          </a:ln>
        </p:spPr>
        <p:txBody>
          <a:bodyPr lIns="0" tIns="0" rIns="0" bIns="0">
            <a:spAutoFit/>
          </a:bodyPr>
          <a:lstStyle/>
          <a:p>
            <a:pPr algn="ctr" defTabSz="828537" fontAlgn="base" hangingPunct="0">
              <a:lnSpc>
                <a:spcPct val="97000"/>
              </a:lnSpc>
              <a:spcBef>
                <a:spcPct val="0"/>
              </a:spcBef>
              <a:spcAft>
                <a:spcPct val="0"/>
              </a:spcAft>
              <a:buClr>
                <a:srgbClr val="FFFFFF"/>
              </a:buClr>
              <a:buSzPct val="45000"/>
              <a:tabLst>
                <a:tab pos="655858" algn="l"/>
                <a:tab pos="1311713" algn="l"/>
                <a:tab pos="1967573" algn="l"/>
                <a:tab pos="2623430" algn="l"/>
                <a:tab pos="3279287" algn="l"/>
                <a:tab pos="3935149" algn="l"/>
                <a:tab pos="4591005" algn="l"/>
                <a:tab pos="5246863" algn="l"/>
                <a:tab pos="5902718" algn="l"/>
                <a:tab pos="6558578" algn="l"/>
                <a:tab pos="7214436" algn="l"/>
              </a:tabLst>
            </a:pPr>
            <a:r>
              <a:rPr lang="en-GB" dirty="0">
                <a:solidFill>
                  <a:srgbClr val="FFFFFF"/>
                </a:solidFill>
                <a:latin typeface="Arial" charset="0"/>
              </a:rPr>
              <a:t>N Engl J Med</a:t>
            </a:r>
          </a:p>
          <a:p>
            <a:pPr algn="ctr" defTabSz="828537" fontAlgn="base" hangingPunct="0">
              <a:lnSpc>
                <a:spcPct val="97000"/>
              </a:lnSpc>
              <a:spcBef>
                <a:spcPct val="0"/>
              </a:spcBef>
              <a:spcAft>
                <a:spcPct val="0"/>
              </a:spcAft>
              <a:buClr>
                <a:srgbClr val="FFFFFF"/>
              </a:buClr>
              <a:buSzPct val="45000"/>
              <a:tabLst>
                <a:tab pos="655858" algn="l"/>
                <a:tab pos="1311713" algn="l"/>
                <a:tab pos="1967573" algn="l"/>
                <a:tab pos="2623430" algn="l"/>
                <a:tab pos="3279287" algn="l"/>
                <a:tab pos="3935149" algn="l"/>
                <a:tab pos="4591005" algn="l"/>
                <a:tab pos="5246863" algn="l"/>
                <a:tab pos="5902718" algn="l"/>
                <a:tab pos="6558578" algn="l"/>
                <a:tab pos="7214436" algn="l"/>
              </a:tabLst>
            </a:pPr>
            <a:r>
              <a:rPr lang="en-GB" dirty="0">
                <a:solidFill>
                  <a:srgbClr val="FFFFFF"/>
                </a:solidFill>
                <a:latin typeface="Arial" charset="0"/>
              </a:rPr>
              <a:t>Volume 371(26):2457-2466</a:t>
            </a:r>
          </a:p>
          <a:p>
            <a:pPr algn="ctr" defTabSz="828537" fontAlgn="base" hangingPunct="0">
              <a:lnSpc>
                <a:spcPct val="97000"/>
              </a:lnSpc>
              <a:spcBef>
                <a:spcPct val="0"/>
              </a:spcBef>
              <a:spcAft>
                <a:spcPct val="0"/>
              </a:spcAft>
              <a:buClr>
                <a:srgbClr val="FFFFFF"/>
              </a:buClr>
              <a:buSzPct val="45000"/>
              <a:tabLst>
                <a:tab pos="655858" algn="l"/>
                <a:tab pos="1311713" algn="l"/>
                <a:tab pos="1967573" algn="l"/>
                <a:tab pos="2623430" algn="l"/>
                <a:tab pos="3279287" algn="l"/>
                <a:tab pos="3935149" algn="l"/>
                <a:tab pos="4591005" algn="l"/>
                <a:tab pos="5246863" algn="l"/>
                <a:tab pos="5902718" algn="l"/>
                <a:tab pos="6558578" algn="l"/>
                <a:tab pos="7214436" algn="l"/>
              </a:tabLst>
            </a:pPr>
            <a:r>
              <a:rPr lang="en-GB" dirty="0">
                <a:solidFill>
                  <a:srgbClr val="FFFFFF"/>
                </a:solidFill>
                <a:latin typeface="Arial" charset="0"/>
              </a:rPr>
              <a:t>December 25, 2014</a:t>
            </a:r>
          </a:p>
        </p:txBody>
      </p:sp>
      <p:pic>
        <p:nvPicPr>
          <p:cNvPr id="3076" name="Picture 4"/>
          <p:cNvPicPr>
            <a:picLocks noChangeAspect="1" noChangeArrowheads="1"/>
          </p:cNvPicPr>
          <p:nvPr/>
        </p:nvPicPr>
        <p:blipFill>
          <a:blip r:embed="rId3" cstate="print"/>
          <a:srcRect/>
          <a:stretch>
            <a:fillRect/>
          </a:stretch>
        </p:blipFill>
        <p:spPr bwMode="auto">
          <a:xfrm>
            <a:off x="6311525" y="6270423"/>
            <a:ext cx="2566080" cy="432045"/>
          </a:xfrm>
          <a:prstGeom prst="rect">
            <a:avLst/>
          </a:prstGeom>
          <a:noFill/>
        </p:spPr>
      </p:pic>
    </p:spTree>
    <p:extLst>
      <p:ext uri="{BB962C8B-B14F-4D97-AF65-F5344CB8AC3E}">
        <p14:creationId xmlns:p14="http://schemas.microsoft.com/office/powerpoint/2010/main" val="2803644414"/>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325442" y="381641"/>
            <a:ext cx="8494560" cy="460463"/>
          </a:xfrm>
          <a:prstGeom prst="rect">
            <a:avLst/>
          </a:prstGeom>
          <a:noFill/>
          <a:ln w="9525">
            <a:noFill/>
            <a:miter lim="800000"/>
            <a:headEnd/>
            <a:tailEnd/>
          </a:ln>
        </p:spPr>
        <p:txBody>
          <a:bodyPr lIns="0" tIns="0" rIns="0" bIns="0">
            <a:spAutoFit/>
          </a:bodyPr>
          <a:lstStyle/>
          <a:p>
            <a:pPr algn="ctr" defTabSz="828967" fontAlgn="base" hangingPunct="0">
              <a:lnSpc>
                <a:spcPct val="97000"/>
              </a:lnSpc>
              <a:spcBef>
                <a:spcPct val="0"/>
              </a:spcBef>
              <a:spcAft>
                <a:spcPct val="0"/>
              </a:spcAft>
              <a:buClr>
                <a:srgbClr val="FFFFFF"/>
              </a:buClr>
              <a:buSzPct val="45000"/>
              <a:tabLst>
                <a:tab pos="656199" algn="l"/>
                <a:tab pos="1312394" algn="l"/>
                <a:tab pos="1968594" algn="l"/>
                <a:tab pos="2624792" algn="l"/>
                <a:tab pos="3280988" algn="l"/>
                <a:tab pos="3937189" algn="l"/>
                <a:tab pos="4593386" algn="l"/>
                <a:tab pos="5249583" algn="l"/>
                <a:tab pos="5905780" algn="l"/>
                <a:tab pos="6561980" algn="l"/>
                <a:tab pos="7218177" algn="l"/>
                <a:tab pos="7874374" algn="l"/>
              </a:tabLst>
            </a:pPr>
            <a:r>
              <a:rPr lang="en-GB" sz="1500" b="1" dirty="0" err="1">
                <a:solidFill>
                  <a:srgbClr val="FFFFFF"/>
                </a:solidFill>
                <a:latin typeface="Arial" charset="0"/>
              </a:rPr>
              <a:t>Distribution of Extended Glasgow Outcome Scale (GOS-E) Scores, Stratified According to Initial Injury Severity.</a:t>
            </a:r>
            <a:endParaRPr lang="en-GB" sz="1500" b="1" dirty="0">
              <a:solidFill>
                <a:srgbClr val="FFFFFF"/>
              </a:solidFill>
              <a:latin typeface="Arial" charset="0"/>
            </a:endParaRPr>
          </a:p>
        </p:txBody>
      </p:sp>
      <p:pic>
        <p:nvPicPr>
          <p:cNvPr id="5122" name="Picture 2"/>
          <p:cNvPicPr>
            <a:picLocks noChangeAspect="1" noChangeArrowheads="1"/>
          </p:cNvPicPr>
          <p:nvPr/>
        </p:nvPicPr>
        <p:blipFill>
          <a:blip r:embed="rId3" cstate="print"/>
          <a:srcRect/>
          <a:stretch>
            <a:fillRect/>
          </a:stretch>
        </p:blipFill>
        <p:spPr bwMode="auto">
          <a:xfrm>
            <a:off x="6311522" y="6270423"/>
            <a:ext cx="2566080" cy="432045"/>
          </a:xfrm>
          <a:prstGeom prst="rect">
            <a:avLst/>
          </a:prstGeom>
          <a:noFill/>
        </p:spPr>
      </p:pic>
      <p:sp>
        <p:nvSpPr>
          <p:cNvPr id="5124" name="Text Box 4"/>
          <p:cNvSpPr txBox="1">
            <a:spLocks noChangeArrowheads="1"/>
          </p:cNvSpPr>
          <p:nvPr/>
        </p:nvSpPr>
        <p:spPr bwMode="auto">
          <a:xfrm>
            <a:off x="2421970" y="5972310"/>
            <a:ext cx="4279910" cy="164212"/>
          </a:xfrm>
          <a:prstGeom prst="rect">
            <a:avLst/>
          </a:prstGeom>
          <a:noFill/>
          <a:ln w="9525">
            <a:noFill/>
            <a:miter lim="800000"/>
            <a:headEnd/>
            <a:tailEnd/>
          </a:ln>
        </p:spPr>
        <p:txBody>
          <a:bodyPr lIns="0" tIns="0" rIns="0" bIns="0">
            <a:spAutoFit/>
          </a:bodyPr>
          <a:lstStyle/>
          <a:p>
            <a:pPr defTabSz="828967" fontAlgn="base" hangingPunct="0">
              <a:lnSpc>
                <a:spcPct val="97000"/>
              </a:lnSpc>
              <a:spcBef>
                <a:spcPct val="0"/>
              </a:spcBef>
              <a:spcAft>
                <a:spcPct val="0"/>
              </a:spcAft>
              <a:buClr>
                <a:srgbClr val="FFFFFF"/>
              </a:buClr>
              <a:buSzPct val="45000"/>
              <a:tabLst>
                <a:tab pos="656199" algn="l"/>
                <a:tab pos="1312394" algn="l"/>
                <a:tab pos="1968594" algn="l"/>
                <a:tab pos="2624792" algn="l"/>
                <a:tab pos="3280988" algn="l"/>
              </a:tabLst>
            </a:pPr>
            <a:r>
              <a:rPr lang="en-GB" sz="1100" b="1">
                <a:solidFill>
                  <a:srgbClr val="FFFFFF"/>
                </a:solidFill>
                <a:latin typeface="Arial" charset="0"/>
              </a:rPr>
              <a:t>Wright DW et al. N Engl J Med 2014;371:2457-2466</a:t>
            </a:r>
            <a:endParaRPr lang="en-GB" sz="1100" b="1" dirty="0">
              <a:solidFill>
                <a:srgbClr val="FFFFFF"/>
              </a:solidFill>
              <a:latin typeface="Arial" charset="0"/>
            </a:endParaRPr>
          </a:p>
        </p:txBody>
      </p:sp>
      <p:pic>
        <p:nvPicPr>
          <p:cNvPr id="6" name="Picture 5" descr="Image"/>
          <p:cNvPicPr>
            <a:picLocks noChangeAspect="1"/>
          </p:cNvPicPr>
          <p:nvPr/>
        </p:nvPicPr>
        <p:blipFill>
          <a:blip r:embed="rId4" cstate="print"/>
          <a:stretch>
            <a:fillRect/>
          </a:stretch>
        </p:blipFill>
        <p:spPr>
          <a:xfrm>
            <a:off x="2421970" y="933224"/>
            <a:ext cx="4279910" cy="4977163"/>
          </a:xfrm>
          <a:prstGeom prst="rect">
            <a:avLst/>
          </a:prstGeom>
        </p:spPr>
      </p:pic>
    </p:spTree>
    <p:extLst>
      <p:ext uri="{BB962C8B-B14F-4D97-AF65-F5344CB8AC3E}">
        <p14:creationId xmlns:p14="http://schemas.microsoft.com/office/powerpoint/2010/main" val="3316736162"/>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1"/>
          <p:cNvSpPr txBox="1">
            <a:spLocks noChangeArrowheads="1"/>
          </p:cNvSpPr>
          <p:nvPr/>
        </p:nvSpPr>
        <p:spPr bwMode="auto">
          <a:xfrm>
            <a:off x="671040" y="714850"/>
            <a:ext cx="7804800" cy="379143"/>
          </a:xfrm>
          <a:prstGeom prst="rect">
            <a:avLst/>
          </a:prstGeom>
          <a:noFill/>
          <a:ln w="9525">
            <a:noFill/>
            <a:miter lim="800000"/>
            <a:headEnd/>
            <a:tailEnd/>
          </a:ln>
        </p:spPr>
        <p:txBody>
          <a:bodyPr lIns="0" tIns="0" rIns="0" bIns="0" anchor="ctr">
            <a:spAutoFit/>
          </a:bodyPr>
          <a:lstStyle/>
          <a:p>
            <a:pPr algn="ctr" defTabSz="828967" fontAlgn="base" hangingPunct="0">
              <a:lnSpc>
                <a:spcPct val="97000"/>
              </a:lnSpc>
              <a:spcBef>
                <a:spcPct val="0"/>
              </a:spcBef>
              <a:spcAft>
                <a:spcPct val="0"/>
              </a:spcAft>
              <a:buClr>
                <a:srgbClr val="FFFFFF"/>
              </a:buClr>
              <a:buSzPct val="45000"/>
              <a:tabLst>
                <a:tab pos="656199" algn="l"/>
                <a:tab pos="1312394" algn="l"/>
                <a:tab pos="1968594" algn="l"/>
                <a:tab pos="2624792" algn="l"/>
                <a:tab pos="3280988" algn="l"/>
                <a:tab pos="3937189" algn="l"/>
                <a:tab pos="4593386" algn="l"/>
                <a:tab pos="5249583" algn="l"/>
                <a:tab pos="5905780" algn="l"/>
                <a:tab pos="6561980" algn="l"/>
                <a:tab pos="7218177" algn="l"/>
              </a:tabLst>
            </a:pPr>
            <a:r>
              <a:rPr lang="en-GB" sz="2500" b="1">
                <a:solidFill>
                  <a:srgbClr val="FFFFFF"/>
                </a:solidFill>
                <a:latin typeface="Arial" charset="0"/>
              </a:rPr>
              <a:t>Conclusions</a:t>
            </a:r>
            <a:endParaRPr lang="en-GB" sz="2500" b="1" dirty="0">
              <a:solidFill>
                <a:srgbClr val="FFFFFF"/>
              </a:solidFill>
              <a:latin typeface="Arial" charset="0"/>
            </a:endParaRPr>
          </a:p>
        </p:txBody>
      </p:sp>
      <p:sp>
        <p:nvSpPr>
          <p:cNvPr id="10242" name="Rectangle 2"/>
          <p:cNvSpPr>
            <a:spLocks noGrp="1" noChangeArrowheads="1"/>
          </p:cNvSpPr>
          <p:nvPr>
            <p:ph type="body"/>
          </p:nvPr>
        </p:nvSpPr>
        <p:spPr>
          <a:xfrm>
            <a:off x="671040" y="1405589"/>
            <a:ext cx="7807680" cy="4755379"/>
          </a:xfrm>
          <a:ln/>
        </p:spPr>
        <p:txBody>
          <a:bodyPr anchor="t"/>
          <a:lstStyle/>
          <a:p>
            <a:pPr marL="391416" indent="-293558" algn="l">
              <a:lnSpc>
                <a:spcPct val="92000"/>
              </a:lnSpc>
              <a:spcAft>
                <a:spcPts val="806"/>
              </a:spcAft>
              <a:buSzPct val="100000"/>
              <a:buFont typeface="Arial" charset="0"/>
              <a:buChar char="•"/>
              <a:tabLst>
                <a:tab pos="656199" algn="l"/>
                <a:tab pos="1312394" algn="l"/>
                <a:tab pos="1968594" algn="l"/>
                <a:tab pos="2624792" algn="l"/>
                <a:tab pos="3280988" algn="l"/>
                <a:tab pos="3937189" algn="l"/>
                <a:tab pos="4593386" algn="l"/>
                <a:tab pos="5249583" algn="l"/>
                <a:tab pos="5905780" algn="l"/>
                <a:tab pos="6561980" algn="l"/>
                <a:tab pos="7218177" algn="l"/>
              </a:tabLst>
            </a:pPr>
            <a:r>
              <a:rPr lang="en-US" sz="3200" b="0" dirty="0">
                <a:latin typeface="Arial" charset="0"/>
              </a:rPr>
              <a:t>Phase III trial n=882/1140: NEJM: 2014;371:2457-2466</a:t>
            </a:r>
          </a:p>
          <a:p>
            <a:pPr marL="782874" lvl="1" indent="-293558">
              <a:lnSpc>
                <a:spcPct val="92000"/>
              </a:lnSpc>
              <a:spcAft>
                <a:spcPts val="806"/>
              </a:spcAft>
              <a:buSzPct val="100000"/>
              <a:buFont typeface="Arial" charset="0"/>
              <a:buChar char="•"/>
              <a:tabLst>
                <a:tab pos="656199" algn="l"/>
                <a:tab pos="1312394" algn="l"/>
                <a:tab pos="1968594" algn="l"/>
                <a:tab pos="2624792" algn="l"/>
                <a:tab pos="3280988" algn="l"/>
                <a:tab pos="3937189" algn="l"/>
                <a:tab pos="4593386" algn="l"/>
                <a:tab pos="5249583" algn="l"/>
                <a:tab pos="5905780" algn="l"/>
                <a:tab pos="6561980" algn="l"/>
                <a:tab pos="7218177" algn="l"/>
              </a:tabLst>
            </a:pPr>
            <a:r>
              <a:rPr lang="en-US" sz="3300" dirty="0">
                <a:solidFill>
                  <a:schemeClr val="bg1"/>
                </a:solidFill>
                <a:latin typeface="Arial" charset="0"/>
              </a:rPr>
              <a:t>0.95 [0.85-1.06] odds ratio for good outcome</a:t>
            </a:r>
          </a:p>
          <a:p>
            <a:pPr marL="782874" lvl="1" indent="-293558">
              <a:lnSpc>
                <a:spcPct val="92000"/>
              </a:lnSpc>
              <a:spcAft>
                <a:spcPts val="806"/>
              </a:spcAft>
              <a:buSzPct val="100000"/>
              <a:buFont typeface="Arial" charset="0"/>
              <a:buChar char="•"/>
              <a:tabLst>
                <a:tab pos="656199" algn="l"/>
                <a:tab pos="1312394" algn="l"/>
                <a:tab pos="1968594" algn="l"/>
                <a:tab pos="2624792" algn="l"/>
                <a:tab pos="3280988" algn="l"/>
                <a:tab pos="3937189" algn="l"/>
                <a:tab pos="4593386" algn="l"/>
                <a:tab pos="5249583" algn="l"/>
                <a:tab pos="5905780" algn="l"/>
                <a:tab pos="6561980" algn="l"/>
                <a:tab pos="7218177" algn="l"/>
              </a:tabLst>
            </a:pPr>
            <a:r>
              <a:rPr lang="en-US" sz="3300" dirty="0">
                <a:solidFill>
                  <a:schemeClr val="bg1"/>
                </a:solidFill>
                <a:latin typeface="Arial" charset="0"/>
              </a:rPr>
              <a:t>Loading dose/then infusion for 3 days </a:t>
            </a:r>
            <a:endParaRPr lang="en-GB" sz="3300" dirty="0">
              <a:solidFill>
                <a:schemeClr val="bg1"/>
              </a:solidFill>
              <a:latin typeface="Arial" charset="0"/>
            </a:endParaRPr>
          </a:p>
          <a:p>
            <a:pPr marL="391416" indent="-293558" algn="l">
              <a:lnSpc>
                <a:spcPct val="92000"/>
              </a:lnSpc>
              <a:spcAft>
                <a:spcPts val="806"/>
              </a:spcAft>
              <a:buSzPct val="100000"/>
              <a:buFont typeface="Arial" charset="0"/>
              <a:buChar char="•"/>
              <a:tabLst>
                <a:tab pos="656199" algn="l"/>
                <a:tab pos="1312394" algn="l"/>
                <a:tab pos="1968594" algn="l"/>
                <a:tab pos="2624792" algn="l"/>
                <a:tab pos="3280988" algn="l"/>
                <a:tab pos="3937189" algn="l"/>
                <a:tab pos="4593386" algn="l"/>
                <a:tab pos="5249583" algn="l"/>
                <a:tab pos="5905780" algn="l"/>
                <a:tab pos="6561980" algn="l"/>
                <a:tab pos="7218177" algn="l"/>
              </a:tabLst>
            </a:pPr>
            <a:r>
              <a:rPr lang="en-GB" sz="2800" b="0" dirty="0">
                <a:latin typeface="Arial" charset="0"/>
              </a:rPr>
              <a:t>This clinical trial did not show a benefit of progesterone over placebo in the improvement of outcomes in patients with acute TBI.</a:t>
            </a:r>
            <a:endParaRPr lang="en-GB" sz="2800" b="0" dirty="0">
              <a:latin typeface="Arial" charset="0"/>
            </a:endParaRPr>
          </a:p>
        </p:txBody>
      </p:sp>
      <p:pic>
        <p:nvPicPr>
          <p:cNvPr id="10243" name="Picture 3"/>
          <p:cNvPicPr>
            <a:picLocks noChangeAspect="1" noChangeArrowheads="1"/>
          </p:cNvPicPr>
          <p:nvPr/>
        </p:nvPicPr>
        <p:blipFill>
          <a:blip r:embed="rId3" cstate="print"/>
          <a:srcRect/>
          <a:stretch>
            <a:fillRect/>
          </a:stretch>
        </p:blipFill>
        <p:spPr bwMode="auto">
          <a:xfrm>
            <a:off x="6311522" y="6270423"/>
            <a:ext cx="2566080" cy="432045"/>
          </a:xfrm>
          <a:prstGeom prst="rect">
            <a:avLst/>
          </a:prstGeom>
          <a:noFill/>
        </p:spPr>
      </p:pic>
    </p:spTree>
    <p:extLst>
      <p:ext uri="{BB962C8B-B14F-4D97-AF65-F5344CB8AC3E}">
        <p14:creationId xmlns:p14="http://schemas.microsoft.com/office/powerpoint/2010/main" val="2287555612"/>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Session</a:t>
            </a:r>
            <a:endParaRPr lang="en-US" dirty="0"/>
          </a:p>
        </p:txBody>
      </p:sp>
      <p:sp>
        <p:nvSpPr>
          <p:cNvPr id="3" name="Content Placeholder 2"/>
          <p:cNvSpPr>
            <a:spLocks noGrp="1"/>
          </p:cNvSpPr>
          <p:nvPr>
            <p:ph idx="1"/>
          </p:nvPr>
        </p:nvSpPr>
        <p:spPr>
          <a:xfrm>
            <a:off x="502924" y="530352"/>
            <a:ext cx="8183880" cy="4803648"/>
          </a:xfrm>
        </p:spPr>
        <p:txBody>
          <a:bodyPr>
            <a:normAutofit/>
          </a:bodyPr>
          <a:lstStyle/>
          <a:p>
            <a:r>
              <a:rPr lang="en-US" dirty="0" smtClean="0"/>
              <a:t>General considerations</a:t>
            </a:r>
          </a:p>
          <a:p>
            <a:pPr lvl="1"/>
            <a:r>
              <a:rPr lang="en-US" dirty="0" smtClean="0"/>
              <a:t>What is rigor</a:t>
            </a:r>
          </a:p>
          <a:p>
            <a:pPr lvl="1"/>
            <a:r>
              <a:rPr lang="en-US" dirty="0" smtClean="0"/>
              <a:t>What items should be considered in design phase</a:t>
            </a:r>
            <a:endParaRPr lang="en-US" dirty="0" smtClean="0"/>
          </a:p>
          <a:p>
            <a:pPr lvl="1"/>
            <a:r>
              <a:rPr lang="en-US" dirty="0" smtClean="0"/>
              <a:t>What are the STAIR criteria</a:t>
            </a:r>
          </a:p>
          <a:p>
            <a:pPr lvl="1"/>
            <a:r>
              <a:rPr lang="en-US" dirty="0" smtClean="0"/>
              <a:t>How does this relate to grant review</a:t>
            </a:r>
          </a:p>
          <a:p>
            <a:r>
              <a:rPr lang="en-US" dirty="0" smtClean="0"/>
              <a:t>Case Study 1: Progesterone in TBI</a:t>
            </a:r>
          </a:p>
          <a:p>
            <a:r>
              <a:rPr lang="en-US" dirty="0" smtClean="0"/>
              <a:t>Case Study 2:</a:t>
            </a:r>
          </a:p>
          <a:p>
            <a:r>
              <a:rPr lang="en-US" dirty="0" smtClean="0"/>
              <a:t>Case Study 3:</a:t>
            </a:r>
          </a:p>
          <a:p>
            <a:endParaRPr lang="en-US" dirty="0" smtClean="0"/>
          </a:p>
          <a:p>
            <a:pPr marL="0" indent="0">
              <a:buNone/>
            </a:pPr>
            <a:endParaRPr lang="en-US" dirty="0"/>
          </a:p>
        </p:txBody>
      </p:sp>
      <p:sp>
        <p:nvSpPr>
          <p:cNvPr id="4" name="Date Placeholder 3"/>
          <p:cNvSpPr>
            <a:spLocks noGrp="1"/>
          </p:cNvSpPr>
          <p:nvPr>
            <p:ph type="dt" sz="half" idx="10"/>
          </p:nvPr>
        </p:nvSpPr>
        <p:spPr/>
        <p:txBody>
          <a:bodyPr/>
          <a:lstStyle/>
          <a:p>
            <a:fld id="{6611BDED-16C0-4BA9-817D-76A0800403BD}" type="datetime1">
              <a:rPr lang="en-US" smtClean="0"/>
              <a:t>5/25/2016</a:t>
            </a:fld>
            <a:endParaRPr lang="en-US"/>
          </a:p>
        </p:txBody>
      </p:sp>
      <p:sp>
        <p:nvSpPr>
          <p:cNvPr id="5" name="Footer Placeholder 4"/>
          <p:cNvSpPr>
            <a:spLocks noGrp="1"/>
          </p:cNvSpPr>
          <p:nvPr>
            <p:ph type="ftr" sz="quarter" idx="11"/>
          </p:nvPr>
        </p:nvSpPr>
        <p:spPr/>
        <p:txBody>
          <a:bodyPr/>
          <a:lstStyle/>
          <a:p>
            <a:r>
              <a:rPr lang="en-US" smtClean="0"/>
              <a:t>R25 NS088248</a:t>
            </a:r>
            <a:endParaRPr lang="en-US" dirty="0"/>
          </a:p>
        </p:txBody>
      </p:sp>
      <p:sp>
        <p:nvSpPr>
          <p:cNvPr id="6" name="Slide Number Placeholder 5"/>
          <p:cNvSpPr>
            <a:spLocks noGrp="1"/>
          </p:cNvSpPr>
          <p:nvPr>
            <p:ph type="sldNum" sz="quarter" idx="12"/>
          </p:nvPr>
        </p:nvSpPr>
        <p:spPr/>
        <p:txBody>
          <a:bodyPr/>
          <a:lstStyle/>
          <a:p>
            <a:fld id="{6E758E68-53B4-4F41-A667-24CECB6A773C}" type="slidenum">
              <a:rPr lang="en-US" smtClean="0"/>
              <a:t>2</a:t>
            </a:fld>
            <a:endParaRPr lang="en-US"/>
          </a:p>
        </p:txBody>
      </p:sp>
    </p:spTree>
    <p:extLst>
      <p:ext uri="{BB962C8B-B14F-4D97-AF65-F5344CB8AC3E}">
        <p14:creationId xmlns:p14="http://schemas.microsoft.com/office/powerpoint/2010/main" val="29762924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Bottom Line</a:t>
            </a:r>
            <a:endParaRPr lang="en-US" dirty="0"/>
          </a:p>
        </p:txBody>
      </p:sp>
      <p:sp>
        <p:nvSpPr>
          <p:cNvPr id="3" name="Content Placeholder 2"/>
          <p:cNvSpPr>
            <a:spLocks noGrp="1"/>
          </p:cNvSpPr>
          <p:nvPr>
            <p:ph idx="1"/>
          </p:nvPr>
        </p:nvSpPr>
        <p:spPr/>
        <p:txBody>
          <a:bodyPr/>
          <a:lstStyle/>
          <a:p>
            <a:r>
              <a:rPr lang="en-US" dirty="0" smtClean="0"/>
              <a:t>Dose and schedule is really important</a:t>
            </a:r>
          </a:p>
          <a:p>
            <a:r>
              <a:rPr lang="en-US" dirty="0" smtClean="0"/>
              <a:t>Be sure to consider relevant comparative pre-clinical data</a:t>
            </a:r>
          </a:p>
          <a:p>
            <a:r>
              <a:rPr lang="en-US" dirty="0" smtClean="0"/>
              <a:t>Listen to pre-clinical scientists</a:t>
            </a:r>
          </a:p>
          <a:p>
            <a:r>
              <a:rPr lang="en-US" dirty="0" smtClean="0"/>
              <a:t>Talk to pre-clinical scientists (so you can better work together)</a:t>
            </a:r>
            <a:endParaRPr lang="en-US" dirty="0"/>
          </a:p>
        </p:txBody>
      </p:sp>
      <p:sp>
        <p:nvSpPr>
          <p:cNvPr id="4" name="Date Placeholder 3"/>
          <p:cNvSpPr>
            <a:spLocks noGrp="1"/>
          </p:cNvSpPr>
          <p:nvPr>
            <p:ph type="dt" sz="half" idx="10"/>
          </p:nvPr>
        </p:nvSpPr>
        <p:spPr/>
        <p:txBody>
          <a:bodyPr/>
          <a:lstStyle/>
          <a:p>
            <a:fld id="{6611BDED-16C0-4BA9-817D-76A0800403BD}" type="datetime1">
              <a:rPr lang="en-US" smtClean="0"/>
              <a:t>5/25/2016</a:t>
            </a:fld>
            <a:endParaRPr lang="en-US"/>
          </a:p>
        </p:txBody>
      </p:sp>
      <p:sp>
        <p:nvSpPr>
          <p:cNvPr id="5" name="Footer Placeholder 4"/>
          <p:cNvSpPr>
            <a:spLocks noGrp="1"/>
          </p:cNvSpPr>
          <p:nvPr>
            <p:ph type="ftr" sz="quarter" idx="11"/>
          </p:nvPr>
        </p:nvSpPr>
        <p:spPr/>
        <p:txBody>
          <a:bodyPr/>
          <a:lstStyle/>
          <a:p>
            <a:r>
              <a:rPr lang="en-US" smtClean="0"/>
              <a:t>R25 NS088248</a:t>
            </a:r>
            <a:endParaRPr lang="en-US" dirty="0"/>
          </a:p>
        </p:txBody>
      </p:sp>
      <p:sp>
        <p:nvSpPr>
          <p:cNvPr id="6" name="Slide Number Placeholder 5"/>
          <p:cNvSpPr>
            <a:spLocks noGrp="1"/>
          </p:cNvSpPr>
          <p:nvPr>
            <p:ph type="sldNum" sz="quarter" idx="12"/>
          </p:nvPr>
        </p:nvSpPr>
        <p:spPr/>
        <p:txBody>
          <a:bodyPr/>
          <a:lstStyle/>
          <a:p>
            <a:fld id="{6E758E68-53B4-4F41-A667-24CECB6A773C}" type="slidenum">
              <a:rPr lang="en-US" smtClean="0"/>
              <a:t>20</a:t>
            </a:fld>
            <a:endParaRPr lang="en-US"/>
          </a:p>
        </p:txBody>
      </p:sp>
    </p:spTree>
    <p:extLst>
      <p:ext uri="{BB962C8B-B14F-4D97-AF65-F5344CB8AC3E}">
        <p14:creationId xmlns:p14="http://schemas.microsoft.com/office/powerpoint/2010/main" val="4315056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2</a:t>
            </a:r>
            <a:endParaRPr lang="en-US" dirty="0"/>
          </a:p>
        </p:txBody>
      </p:sp>
      <p:sp>
        <p:nvSpPr>
          <p:cNvPr id="7" name="Text Placeholder 6"/>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fld id="{6611BDED-16C0-4BA9-817D-76A0800403BD}" type="datetime1">
              <a:rPr lang="en-US" smtClean="0"/>
              <a:t>5/25/2016</a:t>
            </a:fld>
            <a:endParaRPr lang="en-US"/>
          </a:p>
        </p:txBody>
      </p:sp>
      <p:sp>
        <p:nvSpPr>
          <p:cNvPr id="5" name="Footer Placeholder 4"/>
          <p:cNvSpPr>
            <a:spLocks noGrp="1"/>
          </p:cNvSpPr>
          <p:nvPr>
            <p:ph type="ftr" sz="quarter" idx="11"/>
          </p:nvPr>
        </p:nvSpPr>
        <p:spPr/>
        <p:txBody>
          <a:bodyPr/>
          <a:lstStyle/>
          <a:p>
            <a:r>
              <a:rPr lang="en-US" smtClean="0"/>
              <a:t>R25 NS088248</a:t>
            </a:r>
            <a:endParaRPr lang="en-US" dirty="0"/>
          </a:p>
        </p:txBody>
      </p:sp>
      <p:sp>
        <p:nvSpPr>
          <p:cNvPr id="6" name="Slide Number Placeholder 5"/>
          <p:cNvSpPr>
            <a:spLocks noGrp="1"/>
          </p:cNvSpPr>
          <p:nvPr>
            <p:ph type="sldNum" sz="quarter" idx="12"/>
          </p:nvPr>
        </p:nvSpPr>
        <p:spPr/>
        <p:txBody>
          <a:bodyPr/>
          <a:lstStyle/>
          <a:p>
            <a:fld id="{6E758E68-53B4-4F41-A667-24CECB6A773C}" type="slidenum">
              <a:rPr lang="en-US" smtClean="0"/>
              <a:t>21</a:t>
            </a:fld>
            <a:endParaRPr lang="en-US"/>
          </a:p>
        </p:txBody>
      </p:sp>
    </p:spTree>
    <p:extLst>
      <p:ext uri="{BB962C8B-B14F-4D97-AF65-F5344CB8AC3E}">
        <p14:creationId xmlns:p14="http://schemas.microsoft.com/office/powerpoint/2010/main" val="38740328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8" name="Content Placeholder 7"/>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23391253-36C9-4BFC-95A2-A3FF244D0FEA}" type="datetime1">
              <a:rPr lang="en-US" smtClean="0"/>
              <a:t>5/25/2016</a:t>
            </a:fld>
            <a:endParaRPr lang="en-US"/>
          </a:p>
        </p:txBody>
      </p:sp>
      <p:sp>
        <p:nvSpPr>
          <p:cNvPr id="5" name="Footer Placeholder 4"/>
          <p:cNvSpPr>
            <a:spLocks noGrp="1"/>
          </p:cNvSpPr>
          <p:nvPr>
            <p:ph type="ftr" sz="quarter" idx="11"/>
          </p:nvPr>
        </p:nvSpPr>
        <p:spPr/>
        <p:txBody>
          <a:bodyPr/>
          <a:lstStyle/>
          <a:p>
            <a:r>
              <a:rPr lang="en-US" smtClean="0"/>
              <a:t>R25 NS088248</a:t>
            </a:r>
            <a:endParaRPr lang="en-US" dirty="0"/>
          </a:p>
        </p:txBody>
      </p:sp>
      <p:sp>
        <p:nvSpPr>
          <p:cNvPr id="6" name="Slide Number Placeholder 5"/>
          <p:cNvSpPr>
            <a:spLocks noGrp="1"/>
          </p:cNvSpPr>
          <p:nvPr>
            <p:ph type="sldNum" sz="quarter" idx="12"/>
          </p:nvPr>
        </p:nvSpPr>
        <p:spPr/>
        <p:txBody>
          <a:bodyPr/>
          <a:lstStyle/>
          <a:p>
            <a:fld id="{6E758E68-53B4-4F41-A667-24CECB6A773C}" type="slidenum">
              <a:rPr lang="en-US" smtClean="0"/>
              <a:t>22</a:t>
            </a:fld>
            <a:endParaRPr lang="en-US"/>
          </a:p>
        </p:txBody>
      </p:sp>
    </p:spTree>
    <p:extLst>
      <p:ext uri="{BB962C8B-B14F-4D97-AF65-F5344CB8AC3E}">
        <p14:creationId xmlns:p14="http://schemas.microsoft.com/office/powerpoint/2010/main" val="21898283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3</a:t>
            </a:r>
            <a:endParaRPr lang="en-US" dirty="0"/>
          </a:p>
        </p:txBody>
      </p:sp>
      <p:sp>
        <p:nvSpPr>
          <p:cNvPr id="7" name="Text Placeholder 6"/>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fld id="{6611BDED-16C0-4BA9-817D-76A0800403BD}" type="datetime1">
              <a:rPr lang="en-US" smtClean="0"/>
              <a:t>5/25/2016</a:t>
            </a:fld>
            <a:endParaRPr lang="en-US"/>
          </a:p>
        </p:txBody>
      </p:sp>
      <p:sp>
        <p:nvSpPr>
          <p:cNvPr id="5" name="Footer Placeholder 4"/>
          <p:cNvSpPr>
            <a:spLocks noGrp="1"/>
          </p:cNvSpPr>
          <p:nvPr>
            <p:ph type="ftr" sz="quarter" idx="11"/>
          </p:nvPr>
        </p:nvSpPr>
        <p:spPr/>
        <p:txBody>
          <a:bodyPr/>
          <a:lstStyle/>
          <a:p>
            <a:r>
              <a:rPr lang="en-US" smtClean="0"/>
              <a:t>R25 NS088248</a:t>
            </a:r>
            <a:endParaRPr lang="en-US" dirty="0"/>
          </a:p>
        </p:txBody>
      </p:sp>
      <p:sp>
        <p:nvSpPr>
          <p:cNvPr id="6" name="Slide Number Placeholder 5"/>
          <p:cNvSpPr>
            <a:spLocks noGrp="1"/>
          </p:cNvSpPr>
          <p:nvPr>
            <p:ph type="sldNum" sz="quarter" idx="12"/>
          </p:nvPr>
        </p:nvSpPr>
        <p:spPr/>
        <p:txBody>
          <a:bodyPr/>
          <a:lstStyle/>
          <a:p>
            <a:fld id="{6E758E68-53B4-4F41-A667-24CECB6A773C}" type="slidenum">
              <a:rPr lang="en-US" smtClean="0"/>
              <a:t>23</a:t>
            </a:fld>
            <a:endParaRPr lang="en-US"/>
          </a:p>
        </p:txBody>
      </p:sp>
    </p:spTree>
    <p:extLst>
      <p:ext uri="{BB962C8B-B14F-4D97-AF65-F5344CB8AC3E}">
        <p14:creationId xmlns:p14="http://schemas.microsoft.com/office/powerpoint/2010/main" val="39974958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8" name="Content Placeholder 7"/>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23391253-36C9-4BFC-95A2-A3FF244D0FEA}" type="datetime1">
              <a:rPr lang="en-US" smtClean="0"/>
              <a:t>5/25/2016</a:t>
            </a:fld>
            <a:endParaRPr lang="en-US"/>
          </a:p>
        </p:txBody>
      </p:sp>
      <p:sp>
        <p:nvSpPr>
          <p:cNvPr id="5" name="Footer Placeholder 4"/>
          <p:cNvSpPr>
            <a:spLocks noGrp="1"/>
          </p:cNvSpPr>
          <p:nvPr>
            <p:ph type="ftr" sz="quarter" idx="11"/>
          </p:nvPr>
        </p:nvSpPr>
        <p:spPr/>
        <p:txBody>
          <a:bodyPr/>
          <a:lstStyle/>
          <a:p>
            <a:r>
              <a:rPr lang="en-US" smtClean="0"/>
              <a:t>R25 NS088248</a:t>
            </a:r>
            <a:endParaRPr lang="en-US" dirty="0"/>
          </a:p>
        </p:txBody>
      </p:sp>
      <p:sp>
        <p:nvSpPr>
          <p:cNvPr id="6" name="Slide Number Placeholder 5"/>
          <p:cNvSpPr>
            <a:spLocks noGrp="1"/>
          </p:cNvSpPr>
          <p:nvPr>
            <p:ph type="sldNum" sz="quarter" idx="12"/>
          </p:nvPr>
        </p:nvSpPr>
        <p:spPr/>
        <p:txBody>
          <a:bodyPr/>
          <a:lstStyle/>
          <a:p>
            <a:fld id="{6E758E68-53B4-4F41-A667-24CECB6A773C}" type="slidenum">
              <a:rPr lang="en-US" smtClean="0"/>
              <a:t>24</a:t>
            </a:fld>
            <a:endParaRPr lang="en-US"/>
          </a:p>
        </p:txBody>
      </p:sp>
    </p:spTree>
    <p:extLst>
      <p:ext uri="{BB962C8B-B14F-4D97-AF65-F5344CB8AC3E}">
        <p14:creationId xmlns:p14="http://schemas.microsoft.com/office/powerpoint/2010/main" val="2820162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 Sources</a:t>
            </a:r>
            <a:endParaRPr lang="en-US" dirty="0"/>
          </a:p>
        </p:txBody>
      </p:sp>
      <p:sp>
        <p:nvSpPr>
          <p:cNvPr id="3" name="Content Placeholder 2"/>
          <p:cNvSpPr>
            <a:spLocks noGrp="1"/>
          </p:cNvSpPr>
          <p:nvPr>
            <p:ph idx="1"/>
          </p:nvPr>
        </p:nvSpPr>
        <p:spPr/>
        <p:txBody>
          <a:bodyPr/>
          <a:lstStyle/>
          <a:p>
            <a:pPr marL="0" indent="0">
              <a:buNone/>
            </a:pPr>
            <a:r>
              <a:rPr lang="en-US" dirty="0" smtClean="0"/>
              <a:t>Some slides borrowed from presentation by</a:t>
            </a:r>
          </a:p>
          <a:p>
            <a:pPr marL="0" indent="0">
              <a:buNone/>
            </a:pPr>
            <a:r>
              <a:rPr lang="en-US" dirty="0" smtClean="0"/>
              <a:t>Jill </a:t>
            </a:r>
            <a:r>
              <a:rPr lang="en-US" dirty="0" err="1" smtClean="0"/>
              <a:t>Jividen</a:t>
            </a:r>
            <a:r>
              <a:rPr lang="en-US" dirty="0" smtClean="0"/>
              <a:t>, PhD, Manager of Research Development at University of Michigan Medical School Office of Research </a:t>
            </a:r>
          </a:p>
          <a:p>
            <a:pPr marL="0" indent="0">
              <a:buNone/>
            </a:pPr>
            <a:r>
              <a:rPr lang="en-US" dirty="0" smtClean="0"/>
              <a:t>OR </a:t>
            </a:r>
          </a:p>
          <a:p>
            <a:pPr marL="0" indent="0">
              <a:buNone/>
            </a:pPr>
            <a:r>
              <a:rPr lang="en-US" dirty="0" smtClean="0"/>
              <a:t>Relevant referenced journal articles</a:t>
            </a:r>
            <a:endParaRPr lang="en-US" dirty="0"/>
          </a:p>
        </p:txBody>
      </p:sp>
      <p:sp>
        <p:nvSpPr>
          <p:cNvPr id="4" name="Date Placeholder 3"/>
          <p:cNvSpPr>
            <a:spLocks noGrp="1"/>
          </p:cNvSpPr>
          <p:nvPr>
            <p:ph type="dt" sz="half" idx="10"/>
          </p:nvPr>
        </p:nvSpPr>
        <p:spPr/>
        <p:txBody>
          <a:bodyPr/>
          <a:lstStyle/>
          <a:p>
            <a:fld id="{6611BDED-16C0-4BA9-817D-76A0800403BD}" type="datetime1">
              <a:rPr lang="en-US" smtClean="0"/>
              <a:t>5/25/2016</a:t>
            </a:fld>
            <a:endParaRPr lang="en-US"/>
          </a:p>
        </p:txBody>
      </p:sp>
      <p:sp>
        <p:nvSpPr>
          <p:cNvPr id="5" name="Footer Placeholder 4"/>
          <p:cNvSpPr>
            <a:spLocks noGrp="1"/>
          </p:cNvSpPr>
          <p:nvPr>
            <p:ph type="ftr" sz="quarter" idx="11"/>
          </p:nvPr>
        </p:nvSpPr>
        <p:spPr/>
        <p:txBody>
          <a:bodyPr/>
          <a:lstStyle/>
          <a:p>
            <a:r>
              <a:rPr lang="en-US" smtClean="0"/>
              <a:t>R25 NS088248</a:t>
            </a:r>
            <a:endParaRPr lang="en-US" dirty="0"/>
          </a:p>
        </p:txBody>
      </p:sp>
      <p:sp>
        <p:nvSpPr>
          <p:cNvPr id="6" name="Slide Number Placeholder 5"/>
          <p:cNvSpPr>
            <a:spLocks noGrp="1"/>
          </p:cNvSpPr>
          <p:nvPr>
            <p:ph type="sldNum" sz="quarter" idx="12"/>
          </p:nvPr>
        </p:nvSpPr>
        <p:spPr/>
        <p:txBody>
          <a:bodyPr/>
          <a:lstStyle/>
          <a:p>
            <a:fld id="{6E758E68-53B4-4F41-A667-24CECB6A773C}" type="slidenum">
              <a:rPr lang="en-US" smtClean="0"/>
              <a:t>3</a:t>
            </a:fld>
            <a:endParaRPr lang="en-US"/>
          </a:p>
        </p:txBody>
      </p:sp>
    </p:spTree>
    <p:extLst>
      <p:ext uri="{BB962C8B-B14F-4D97-AF65-F5344CB8AC3E}">
        <p14:creationId xmlns:p14="http://schemas.microsoft.com/office/powerpoint/2010/main" val="1611783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Considerations	</a:t>
            </a:r>
            <a:endParaRPr lang="en-US" dirty="0"/>
          </a:p>
        </p:txBody>
      </p:sp>
      <p:sp>
        <p:nvSpPr>
          <p:cNvPr id="3" name="Text Placeholder 2"/>
          <p:cNvSpPr>
            <a:spLocks noGrp="1"/>
          </p:cNvSpPr>
          <p:nvPr>
            <p:ph type="body" idx="1"/>
          </p:nvPr>
        </p:nvSpPr>
        <p:spPr/>
        <p:txBody>
          <a:bodyPr/>
          <a:lstStyle/>
          <a:p>
            <a:r>
              <a:rPr lang="en-US" dirty="0" smtClean="0"/>
              <a:t>Rigor and Transparency (How to Use Preclinical Research</a:t>
            </a:r>
            <a:endParaRPr lang="en-US" dirty="0"/>
          </a:p>
        </p:txBody>
      </p:sp>
      <p:sp>
        <p:nvSpPr>
          <p:cNvPr id="4" name="Date Placeholder 3"/>
          <p:cNvSpPr>
            <a:spLocks noGrp="1"/>
          </p:cNvSpPr>
          <p:nvPr>
            <p:ph type="dt" sz="half" idx="10"/>
          </p:nvPr>
        </p:nvSpPr>
        <p:spPr/>
        <p:txBody>
          <a:bodyPr/>
          <a:lstStyle/>
          <a:p>
            <a:fld id="{23391253-36C9-4BFC-95A2-A3FF244D0FEA}" type="datetime1">
              <a:rPr lang="en-US" smtClean="0"/>
              <a:t>5/25/2016</a:t>
            </a:fld>
            <a:endParaRPr lang="en-US"/>
          </a:p>
        </p:txBody>
      </p:sp>
      <p:sp>
        <p:nvSpPr>
          <p:cNvPr id="5" name="Footer Placeholder 4"/>
          <p:cNvSpPr>
            <a:spLocks noGrp="1"/>
          </p:cNvSpPr>
          <p:nvPr>
            <p:ph type="ftr" sz="quarter" idx="11"/>
          </p:nvPr>
        </p:nvSpPr>
        <p:spPr/>
        <p:txBody>
          <a:bodyPr/>
          <a:lstStyle/>
          <a:p>
            <a:r>
              <a:rPr lang="en-US" smtClean="0"/>
              <a:t>R25 NS088248</a:t>
            </a:r>
            <a:endParaRPr lang="en-US" dirty="0"/>
          </a:p>
        </p:txBody>
      </p:sp>
      <p:sp>
        <p:nvSpPr>
          <p:cNvPr id="6" name="Slide Number Placeholder 5"/>
          <p:cNvSpPr>
            <a:spLocks noGrp="1"/>
          </p:cNvSpPr>
          <p:nvPr>
            <p:ph type="sldNum" sz="quarter" idx="12"/>
          </p:nvPr>
        </p:nvSpPr>
        <p:spPr/>
        <p:txBody>
          <a:bodyPr/>
          <a:lstStyle/>
          <a:p>
            <a:fld id="{6E758E68-53B4-4F41-A667-24CECB6A773C}" type="slidenum">
              <a:rPr lang="en-US" smtClean="0"/>
              <a:t>4</a:t>
            </a:fld>
            <a:endParaRPr lang="en-US"/>
          </a:p>
        </p:txBody>
      </p:sp>
    </p:spTree>
    <p:extLst>
      <p:ext uri="{BB962C8B-B14F-4D97-AF65-F5344CB8AC3E}">
        <p14:creationId xmlns:p14="http://schemas.microsoft.com/office/powerpoint/2010/main" val="1978237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39872" y="576764"/>
            <a:ext cx="6664266" cy="789610"/>
          </a:xfrm>
          <a:prstGeom prst="rect">
            <a:avLst/>
          </a:prstGeom>
        </p:spPr>
        <p:txBody>
          <a:bodyPr vert="horz" wrap="square" lIns="0" tIns="184706" rIns="0" bIns="0" rtlCol="0">
            <a:spAutoFit/>
          </a:bodyPr>
          <a:lstStyle/>
          <a:p>
            <a:pPr marL="294031">
              <a:lnSpc>
                <a:spcPts val="4707"/>
              </a:lnSpc>
            </a:pPr>
            <a:r>
              <a:rPr sz="3900" b="0" spc="-27" dirty="0">
                <a:latin typeface="Franklin Gothic Medium"/>
                <a:cs typeface="Franklin Gothic Medium"/>
              </a:rPr>
              <a:t>Background</a:t>
            </a:r>
            <a:endParaRPr sz="3900">
              <a:latin typeface="Franklin Gothic Medium"/>
              <a:cs typeface="Franklin Gothic Medium"/>
            </a:endParaRPr>
          </a:p>
        </p:txBody>
      </p:sp>
      <p:sp>
        <p:nvSpPr>
          <p:cNvPr id="3" name="object 3"/>
          <p:cNvSpPr txBox="1"/>
          <p:nvPr/>
        </p:nvSpPr>
        <p:spPr>
          <a:xfrm>
            <a:off x="1527019" y="1472964"/>
            <a:ext cx="6781223" cy="4571508"/>
          </a:xfrm>
          <a:prstGeom prst="rect">
            <a:avLst/>
          </a:prstGeom>
        </p:spPr>
        <p:txBody>
          <a:bodyPr vert="horz" wrap="square" lIns="0" tIns="0" rIns="0" bIns="0" rtlCol="0">
            <a:spAutoFit/>
          </a:bodyPr>
          <a:lstStyle/>
          <a:p>
            <a:pPr marL="11373" defTabSz="818966"/>
            <a:r>
              <a:rPr sz="2500" b="1" spc="-4" dirty="0">
                <a:solidFill>
                  <a:srgbClr val="3F3F3F"/>
                </a:solidFill>
                <a:cs typeface="Calibri"/>
              </a:rPr>
              <a:t>Dr</a:t>
            </a:r>
            <a:r>
              <a:rPr sz="2500" b="1" dirty="0">
                <a:solidFill>
                  <a:srgbClr val="3F3F3F"/>
                </a:solidFill>
                <a:cs typeface="Calibri"/>
              </a:rPr>
              <a:t>.</a:t>
            </a:r>
            <a:r>
              <a:rPr sz="2500" b="1" spc="9" dirty="0">
                <a:solidFill>
                  <a:srgbClr val="3F3F3F"/>
                </a:solidFill>
                <a:cs typeface="Calibri"/>
              </a:rPr>
              <a:t> </a:t>
            </a:r>
            <a:r>
              <a:rPr sz="2500" b="1" dirty="0">
                <a:solidFill>
                  <a:srgbClr val="3F3F3F"/>
                </a:solidFill>
                <a:cs typeface="Calibri"/>
              </a:rPr>
              <a:t>Oswald Steward</a:t>
            </a:r>
            <a:endParaRPr sz="2500">
              <a:solidFill>
                <a:prstClr val="black"/>
              </a:solidFill>
              <a:cs typeface="Calibri"/>
            </a:endParaRPr>
          </a:p>
          <a:p>
            <a:pPr marL="11373" marR="2385237" defTabSz="818966">
              <a:lnSpc>
                <a:spcPct val="110000"/>
              </a:lnSpc>
              <a:spcBef>
                <a:spcPts val="18"/>
              </a:spcBef>
            </a:pPr>
            <a:r>
              <a:rPr sz="2200" i="1" spc="-4" dirty="0">
                <a:solidFill>
                  <a:srgbClr val="3F3F3F"/>
                </a:solidFill>
                <a:cs typeface="Calibri"/>
              </a:rPr>
              <a:t>Sr</a:t>
            </a:r>
            <a:r>
              <a:rPr sz="2200" i="1" dirty="0">
                <a:solidFill>
                  <a:srgbClr val="3F3F3F"/>
                </a:solidFill>
                <a:cs typeface="Calibri"/>
              </a:rPr>
              <a:t>.</a:t>
            </a:r>
            <a:r>
              <a:rPr sz="2200" i="1" spc="-9" dirty="0">
                <a:solidFill>
                  <a:srgbClr val="3F3F3F"/>
                </a:solidFill>
                <a:cs typeface="Calibri"/>
              </a:rPr>
              <a:t> </a:t>
            </a:r>
            <a:r>
              <a:rPr sz="2200" i="1" dirty="0">
                <a:solidFill>
                  <a:srgbClr val="3F3F3F"/>
                </a:solidFill>
                <a:cs typeface="Calibri"/>
              </a:rPr>
              <a:t>Assoc.</a:t>
            </a:r>
            <a:r>
              <a:rPr sz="2200" i="1" spc="4" dirty="0">
                <a:solidFill>
                  <a:srgbClr val="3F3F3F"/>
                </a:solidFill>
                <a:cs typeface="Calibri"/>
              </a:rPr>
              <a:t> </a:t>
            </a:r>
            <a:r>
              <a:rPr sz="2200" i="1" dirty="0">
                <a:solidFill>
                  <a:srgbClr val="3F3F3F"/>
                </a:solidFill>
                <a:cs typeface="Calibri"/>
              </a:rPr>
              <a:t>Dean</a:t>
            </a:r>
            <a:r>
              <a:rPr sz="2200" i="1" spc="-4" dirty="0">
                <a:solidFill>
                  <a:srgbClr val="3F3F3F"/>
                </a:solidFill>
                <a:cs typeface="Calibri"/>
              </a:rPr>
              <a:t> fo</a:t>
            </a:r>
            <a:r>
              <a:rPr sz="2200" i="1" dirty="0">
                <a:solidFill>
                  <a:srgbClr val="3F3F3F"/>
                </a:solidFill>
                <a:cs typeface="Calibri"/>
              </a:rPr>
              <a:t>r</a:t>
            </a:r>
            <a:r>
              <a:rPr sz="2200" i="1" spc="9" dirty="0">
                <a:solidFill>
                  <a:srgbClr val="3F3F3F"/>
                </a:solidFill>
                <a:cs typeface="Calibri"/>
              </a:rPr>
              <a:t> </a:t>
            </a:r>
            <a:r>
              <a:rPr sz="2200" i="1" spc="-13" dirty="0">
                <a:solidFill>
                  <a:srgbClr val="3F3F3F"/>
                </a:solidFill>
                <a:cs typeface="Calibri"/>
              </a:rPr>
              <a:t>Research,</a:t>
            </a:r>
            <a:r>
              <a:rPr sz="2200" i="1" spc="13" dirty="0">
                <a:solidFill>
                  <a:srgbClr val="3F3F3F"/>
                </a:solidFill>
                <a:cs typeface="Calibri"/>
              </a:rPr>
              <a:t> </a:t>
            </a:r>
            <a:r>
              <a:rPr sz="2200" i="1" dirty="0">
                <a:solidFill>
                  <a:srgbClr val="3F3F3F"/>
                </a:solidFill>
                <a:cs typeface="Calibri"/>
              </a:rPr>
              <a:t>U</a:t>
            </a:r>
            <a:r>
              <a:rPr sz="2200" i="1" spc="-4" dirty="0">
                <a:solidFill>
                  <a:srgbClr val="3F3F3F"/>
                </a:solidFill>
                <a:cs typeface="Calibri"/>
              </a:rPr>
              <a:t>C‐</a:t>
            </a:r>
            <a:r>
              <a:rPr sz="2200" i="1" spc="-9" dirty="0">
                <a:solidFill>
                  <a:srgbClr val="3F3F3F"/>
                </a:solidFill>
                <a:cs typeface="Calibri"/>
              </a:rPr>
              <a:t>Irvine </a:t>
            </a:r>
            <a:r>
              <a:rPr sz="2200" i="1" spc="-13" dirty="0">
                <a:solidFill>
                  <a:srgbClr val="3F3F3F"/>
                </a:solidFill>
                <a:cs typeface="Calibri"/>
              </a:rPr>
              <a:t>Director</a:t>
            </a:r>
            <a:r>
              <a:rPr sz="2200" i="1" spc="-9" dirty="0">
                <a:solidFill>
                  <a:srgbClr val="3F3F3F"/>
                </a:solidFill>
                <a:cs typeface="Calibri"/>
              </a:rPr>
              <a:t>,</a:t>
            </a:r>
            <a:r>
              <a:rPr sz="2200" i="1" spc="13" dirty="0">
                <a:solidFill>
                  <a:srgbClr val="3F3F3F"/>
                </a:solidFill>
                <a:cs typeface="Calibri"/>
              </a:rPr>
              <a:t> </a:t>
            </a:r>
            <a:r>
              <a:rPr sz="2200" i="1" spc="-18" dirty="0">
                <a:solidFill>
                  <a:srgbClr val="3F3F3F"/>
                </a:solidFill>
                <a:cs typeface="Calibri"/>
              </a:rPr>
              <a:t>Reeve</a:t>
            </a:r>
            <a:r>
              <a:rPr sz="2200" i="1" spc="-4" dirty="0">
                <a:solidFill>
                  <a:srgbClr val="3F3F3F"/>
                </a:solidFill>
                <a:cs typeface="Calibri"/>
              </a:rPr>
              <a:t>‐</a:t>
            </a:r>
            <a:r>
              <a:rPr sz="2200" i="1" spc="-9" dirty="0">
                <a:solidFill>
                  <a:srgbClr val="3F3F3F"/>
                </a:solidFill>
                <a:cs typeface="Calibri"/>
              </a:rPr>
              <a:t>Irvine</a:t>
            </a:r>
            <a:r>
              <a:rPr sz="2200" i="1" spc="22" dirty="0">
                <a:solidFill>
                  <a:srgbClr val="3F3F3F"/>
                </a:solidFill>
                <a:cs typeface="Calibri"/>
              </a:rPr>
              <a:t> </a:t>
            </a:r>
            <a:r>
              <a:rPr sz="2200" i="1" spc="-18" dirty="0">
                <a:solidFill>
                  <a:srgbClr val="3F3F3F"/>
                </a:solidFill>
                <a:cs typeface="Calibri"/>
              </a:rPr>
              <a:t>Researc</a:t>
            </a:r>
            <a:r>
              <a:rPr sz="2200" i="1" spc="-13" dirty="0">
                <a:solidFill>
                  <a:srgbClr val="3F3F3F"/>
                </a:solidFill>
                <a:cs typeface="Calibri"/>
              </a:rPr>
              <a:t>h</a:t>
            </a:r>
            <a:r>
              <a:rPr sz="2200" i="1" spc="9" dirty="0">
                <a:solidFill>
                  <a:srgbClr val="3F3F3F"/>
                </a:solidFill>
                <a:cs typeface="Calibri"/>
              </a:rPr>
              <a:t> </a:t>
            </a:r>
            <a:r>
              <a:rPr sz="2200" i="1" spc="-18" dirty="0">
                <a:solidFill>
                  <a:srgbClr val="3F3F3F"/>
                </a:solidFill>
                <a:cs typeface="Calibri"/>
              </a:rPr>
              <a:t>Center</a:t>
            </a:r>
            <a:endParaRPr sz="2200">
              <a:solidFill>
                <a:prstClr val="black"/>
              </a:solidFill>
              <a:cs typeface="Calibri"/>
            </a:endParaRPr>
          </a:p>
          <a:p>
            <a:pPr marL="11373" defTabSz="818966">
              <a:spcBef>
                <a:spcPts val="206"/>
              </a:spcBef>
            </a:pPr>
            <a:r>
              <a:rPr sz="1300" b="1" u="sng" spc="-9" dirty="0">
                <a:solidFill>
                  <a:srgbClr val="2264B5"/>
                </a:solidFill>
                <a:cs typeface="Calibri"/>
                <a:hlinkClick r:id="rId3"/>
              </a:rPr>
              <a:t>http://m</a:t>
            </a:r>
            <a:r>
              <a:rPr sz="1300" b="1" u="sng" spc="-13" dirty="0">
                <a:solidFill>
                  <a:srgbClr val="2264B5"/>
                </a:solidFill>
                <a:cs typeface="Calibri"/>
                <a:hlinkClick r:id="rId3"/>
              </a:rPr>
              <a:t>e</a:t>
            </a:r>
            <a:r>
              <a:rPr sz="1300" b="1" u="sng" spc="-9" dirty="0">
                <a:solidFill>
                  <a:srgbClr val="2264B5"/>
                </a:solidFill>
                <a:cs typeface="Calibri"/>
                <a:hlinkClick r:id="rId3"/>
              </a:rPr>
              <a:t>diasit</a:t>
            </a:r>
            <a:r>
              <a:rPr sz="1300" b="1" u="sng" spc="-13" dirty="0">
                <a:solidFill>
                  <a:srgbClr val="2264B5"/>
                </a:solidFill>
                <a:cs typeface="Calibri"/>
                <a:hlinkClick r:id="rId3"/>
              </a:rPr>
              <a:t>e</a:t>
            </a:r>
            <a:r>
              <a:rPr sz="1300" b="1" u="sng" spc="-9" dirty="0">
                <a:solidFill>
                  <a:srgbClr val="2264B5"/>
                </a:solidFill>
                <a:cs typeface="Calibri"/>
                <a:hlinkClick r:id="rId3"/>
              </a:rPr>
              <a:t>.h</a:t>
            </a:r>
            <a:r>
              <a:rPr sz="1300" b="1" u="sng" spc="-13" dirty="0">
                <a:solidFill>
                  <a:srgbClr val="2264B5"/>
                </a:solidFill>
                <a:cs typeface="Calibri"/>
                <a:hlinkClick r:id="rId3"/>
              </a:rPr>
              <a:t>e</a:t>
            </a:r>
            <a:r>
              <a:rPr sz="1300" b="1" u="sng" spc="-9" dirty="0">
                <a:solidFill>
                  <a:srgbClr val="2264B5"/>
                </a:solidFill>
                <a:cs typeface="Calibri"/>
                <a:hlinkClick r:id="rId3"/>
              </a:rPr>
              <a:t>alth.uci.</a:t>
            </a:r>
            <a:r>
              <a:rPr sz="1300" b="1" u="sng" spc="-13" dirty="0">
                <a:solidFill>
                  <a:srgbClr val="2264B5"/>
                </a:solidFill>
                <a:cs typeface="Calibri"/>
                <a:hlinkClick r:id="rId3"/>
              </a:rPr>
              <a:t>e</a:t>
            </a:r>
            <a:r>
              <a:rPr sz="1300" b="1" u="sng" spc="-9" dirty="0">
                <a:solidFill>
                  <a:srgbClr val="2264B5"/>
                </a:solidFill>
                <a:cs typeface="Calibri"/>
                <a:hlinkClick r:id="rId3"/>
              </a:rPr>
              <a:t>du/M</a:t>
            </a:r>
            <a:r>
              <a:rPr sz="1300" b="1" u="sng" spc="-13" dirty="0">
                <a:solidFill>
                  <a:srgbClr val="2264B5"/>
                </a:solidFill>
                <a:cs typeface="Calibri"/>
                <a:hlinkClick r:id="rId3"/>
              </a:rPr>
              <a:t>e</a:t>
            </a:r>
            <a:r>
              <a:rPr sz="1300" b="1" u="sng" spc="-9" dirty="0">
                <a:solidFill>
                  <a:srgbClr val="2264B5"/>
                </a:solidFill>
                <a:cs typeface="Calibri"/>
                <a:hlinkClick r:id="rId3"/>
              </a:rPr>
              <a:t>diasi</a:t>
            </a:r>
            <a:r>
              <a:rPr sz="1300" b="1" u="sng" spc="-18" dirty="0">
                <a:solidFill>
                  <a:srgbClr val="2264B5"/>
                </a:solidFill>
                <a:cs typeface="Calibri"/>
                <a:hlinkClick r:id="rId3"/>
              </a:rPr>
              <a:t>t</a:t>
            </a:r>
            <a:r>
              <a:rPr sz="1300" b="1" u="sng" spc="-13" dirty="0">
                <a:solidFill>
                  <a:srgbClr val="2264B5"/>
                </a:solidFill>
                <a:cs typeface="Calibri"/>
                <a:hlinkClick r:id="rId3"/>
              </a:rPr>
              <a:t>e/</a:t>
            </a:r>
            <a:r>
              <a:rPr sz="1300" b="1" u="sng" spc="-9" dirty="0">
                <a:solidFill>
                  <a:srgbClr val="2264B5"/>
                </a:solidFill>
                <a:cs typeface="Calibri"/>
                <a:hlinkClick r:id="rId3"/>
              </a:rPr>
              <a:t>Play/4de917b</a:t>
            </a:r>
            <a:r>
              <a:rPr sz="1300" b="1" u="sng" spc="-13" dirty="0">
                <a:solidFill>
                  <a:srgbClr val="2264B5"/>
                </a:solidFill>
                <a:cs typeface="Calibri"/>
                <a:hlinkClick r:id="rId3"/>
              </a:rPr>
              <a:t>e</a:t>
            </a:r>
            <a:r>
              <a:rPr sz="1300" b="1" u="sng" spc="-9" dirty="0">
                <a:solidFill>
                  <a:srgbClr val="2264B5"/>
                </a:solidFill>
                <a:cs typeface="Calibri"/>
                <a:hlinkClick r:id="rId3"/>
              </a:rPr>
              <a:t>fc7b4974b3889d2c270a</a:t>
            </a:r>
            <a:r>
              <a:rPr sz="1300" b="1" u="sng" dirty="0">
                <a:solidFill>
                  <a:srgbClr val="2264B5"/>
                </a:solidFill>
                <a:cs typeface="Calibri"/>
                <a:hlinkClick r:id="rId3"/>
              </a:rPr>
              <a:t>e</a:t>
            </a:r>
            <a:r>
              <a:rPr sz="1300" b="1" u="sng" spc="-13" dirty="0">
                <a:solidFill>
                  <a:srgbClr val="2264B5"/>
                </a:solidFill>
                <a:cs typeface="Calibri"/>
                <a:hlinkClick r:id="rId3"/>
              </a:rPr>
              <a:t>1</a:t>
            </a:r>
            <a:r>
              <a:rPr sz="1300" b="1" u="sng" spc="-9" dirty="0">
                <a:solidFill>
                  <a:srgbClr val="2264B5"/>
                </a:solidFill>
                <a:cs typeface="Calibri"/>
                <a:hlinkClick r:id="rId3"/>
              </a:rPr>
              <a:t>d21d</a:t>
            </a:r>
            <a:endParaRPr sz="1300">
              <a:solidFill>
                <a:prstClr val="black"/>
              </a:solidFill>
              <a:cs typeface="Calibri"/>
            </a:endParaRPr>
          </a:p>
          <a:p>
            <a:pPr defTabSz="818966">
              <a:spcBef>
                <a:spcPts val="29"/>
              </a:spcBef>
            </a:pPr>
            <a:endParaRPr sz="1400">
              <a:solidFill>
                <a:prstClr val="black"/>
              </a:solidFill>
              <a:latin typeface="Times New Roman"/>
              <a:cs typeface="Times New Roman"/>
            </a:endParaRPr>
          </a:p>
          <a:p>
            <a:pPr marL="318486" marR="401520" indent="-307115" defTabSz="818966">
              <a:lnSpc>
                <a:spcPts val="2322"/>
              </a:lnSpc>
            </a:pPr>
            <a:r>
              <a:rPr sz="2200" b="1" spc="-13" dirty="0">
                <a:solidFill>
                  <a:srgbClr val="3F3F3F"/>
                </a:solidFill>
                <a:cs typeface="Calibri"/>
              </a:rPr>
              <a:t>2003:</a:t>
            </a:r>
            <a:r>
              <a:rPr sz="2200" b="1" spc="-22" dirty="0">
                <a:solidFill>
                  <a:srgbClr val="3F3F3F"/>
                </a:solidFill>
                <a:cs typeface="Calibri"/>
              </a:rPr>
              <a:t> </a:t>
            </a:r>
            <a:r>
              <a:rPr sz="2200" spc="-13" dirty="0">
                <a:solidFill>
                  <a:srgbClr val="3F3F3F"/>
                </a:solidFill>
                <a:cs typeface="Calibri"/>
              </a:rPr>
              <a:t>NINDS </a:t>
            </a:r>
            <a:r>
              <a:rPr sz="2200" spc="-4" dirty="0">
                <a:solidFill>
                  <a:srgbClr val="3F3F3F"/>
                </a:solidFill>
                <a:cs typeface="Calibri"/>
              </a:rPr>
              <a:t>funde</a:t>
            </a:r>
            <a:r>
              <a:rPr sz="2200" dirty="0">
                <a:solidFill>
                  <a:srgbClr val="3F3F3F"/>
                </a:solidFill>
                <a:cs typeface="Calibri"/>
              </a:rPr>
              <a:t>d</a:t>
            </a:r>
            <a:r>
              <a:rPr sz="2200" spc="13" dirty="0">
                <a:solidFill>
                  <a:srgbClr val="3F3F3F"/>
                </a:solidFill>
                <a:cs typeface="Calibri"/>
              </a:rPr>
              <a:t> </a:t>
            </a:r>
            <a:r>
              <a:rPr sz="2200" spc="-13" dirty="0">
                <a:solidFill>
                  <a:srgbClr val="3F3F3F"/>
                </a:solidFill>
                <a:cs typeface="Calibri"/>
              </a:rPr>
              <a:t>3</a:t>
            </a:r>
            <a:r>
              <a:rPr sz="2200" spc="-9" dirty="0">
                <a:solidFill>
                  <a:srgbClr val="3F3F3F"/>
                </a:solidFill>
                <a:cs typeface="Calibri"/>
              </a:rPr>
              <a:t> </a:t>
            </a:r>
            <a:r>
              <a:rPr sz="2200" dirty="0">
                <a:solidFill>
                  <a:srgbClr val="3F3F3F"/>
                </a:solidFill>
                <a:cs typeface="Calibri"/>
              </a:rPr>
              <a:t>contracts</a:t>
            </a:r>
            <a:r>
              <a:rPr sz="2200" spc="-22" dirty="0">
                <a:solidFill>
                  <a:srgbClr val="3F3F3F"/>
                </a:solidFill>
                <a:cs typeface="Calibri"/>
              </a:rPr>
              <a:t> </a:t>
            </a:r>
            <a:r>
              <a:rPr sz="2200" dirty="0">
                <a:solidFill>
                  <a:srgbClr val="3F3F3F"/>
                </a:solidFill>
                <a:cs typeface="Calibri"/>
              </a:rPr>
              <a:t>to</a:t>
            </a:r>
            <a:r>
              <a:rPr sz="2200" spc="-13" dirty="0">
                <a:solidFill>
                  <a:srgbClr val="3F3F3F"/>
                </a:solidFill>
                <a:cs typeface="Calibri"/>
              </a:rPr>
              <a:t> </a:t>
            </a:r>
            <a:r>
              <a:rPr sz="2200" spc="-9" dirty="0">
                <a:solidFill>
                  <a:srgbClr val="3F3F3F"/>
                </a:solidFill>
                <a:cs typeface="Calibri"/>
              </a:rPr>
              <a:t>replicate</a:t>
            </a:r>
            <a:r>
              <a:rPr sz="2200" spc="-4" dirty="0">
                <a:solidFill>
                  <a:srgbClr val="3F3F3F"/>
                </a:solidFill>
                <a:cs typeface="Calibri"/>
              </a:rPr>
              <a:t> promising studie</a:t>
            </a:r>
            <a:r>
              <a:rPr sz="2200" dirty="0">
                <a:solidFill>
                  <a:srgbClr val="3F3F3F"/>
                </a:solidFill>
                <a:cs typeface="Calibri"/>
              </a:rPr>
              <a:t>s in</a:t>
            </a:r>
            <a:r>
              <a:rPr sz="2200" spc="-4" dirty="0">
                <a:solidFill>
                  <a:srgbClr val="3F3F3F"/>
                </a:solidFill>
                <a:cs typeface="Calibri"/>
              </a:rPr>
              <a:t> </a:t>
            </a:r>
            <a:r>
              <a:rPr sz="2200" dirty="0">
                <a:solidFill>
                  <a:srgbClr val="3F3F3F"/>
                </a:solidFill>
                <a:cs typeface="Calibri"/>
              </a:rPr>
              <a:t>spinal</a:t>
            </a:r>
            <a:r>
              <a:rPr sz="2200" spc="-9" dirty="0">
                <a:solidFill>
                  <a:srgbClr val="3F3F3F"/>
                </a:solidFill>
                <a:cs typeface="Calibri"/>
              </a:rPr>
              <a:t> </a:t>
            </a:r>
            <a:r>
              <a:rPr sz="2200" spc="-4" dirty="0">
                <a:solidFill>
                  <a:srgbClr val="3F3F3F"/>
                </a:solidFill>
                <a:cs typeface="Calibri"/>
              </a:rPr>
              <a:t>cor</a:t>
            </a:r>
            <a:r>
              <a:rPr sz="2200" dirty="0">
                <a:solidFill>
                  <a:srgbClr val="3F3F3F"/>
                </a:solidFill>
                <a:cs typeface="Calibri"/>
              </a:rPr>
              <a:t>d</a:t>
            </a:r>
            <a:r>
              <a:rPr sz="2200" spc="-4" dirty="0">
                <a:solidFill>
                  <a:srgbClr val="3F3F3F"/>
                </a:solidFill>
                <a:cs typeface="Calibri"/>
              </a:rPr>
              <a:t> injur</a:t>
            </a:r>
            <a:r>
              <a:rPr sz="2200" dirty="0">
                <a:solidFill>
                  <a:srgbClr val="3F3F3F"/>
                </a:solidFill>
                <a:cs typeface="Calibri"/>
              </a:rPr>
              <a:t>y</a:t>
            </a:r>
            <a:r>
              <a:rPr sz="2200" spc="9" dirty="0">
                <a:solidFill>
                  <a:srgbClr val="3F3F3F"/>
                </a:solidFill>
                <a:cs typeface="Calibri"/>
              </a:rPr>
              <a:t> </a:t>
            </a:r>
            <a:r>
              <a:rPr sz="2200" spc="-18" dirty="0">
                <a:solidFill>
                  <a:srgbClr val="3F3F3F"/>
                </a:solidFill>
                <a:cs typeface="Calibri"/>
              </a:rPr>
              <a:t>(UCI</a:t>
            </a:r>
            <a:r>
              <a:rPr sz="2200" spc="-9" dirty="0">
                <a:solidFill>
                  <a:srgbClr val="3F3F3F"/>
                </a:solidFill>
                <a:cs typeface="Calibri"/>
              </a:rPr>
              <a:t>,</a:t>
            </a:r>
            <a:r>
              <a:rPr sz="2200" spc="-18" dirty="0">
                <a:solidFill>
                  <a:srgbClr val="3F3F3F"/>
                </a:solidFill>
                <a:cs typeface="Calibri"/>
              </a:rPr>
              <a:t> </a:t>
            </a:r>
            <a:r>
              <a:rPr sz="2200" dirty="0">
                <a:solidFill>
                  <a:srgbClr val="3F3F3F"/>
                </a:solidFill>
                <a:cs typeface="Calibri"/>
              </a:rPr>
              <a:t>Miami,</a:t>
            </a:r>
            <a:r>
              <a:rPr sz="2200" spc="-18" dirty="0">
                <a:solidFill>
                  <a:srgbClr val="3F3F3F"/>
                </a:solidFill>
                <a:cs typeface="Calibri"/>
              </a:rPr>
              <a:t> </a:t>
            </a:r>
            <a:r>
              <a:rPr sz="2200" dirty="0">
                <a:solidFill>
                  <a:srgbClr val="3F3F3F"/>
                </a:solidFill>
                <a:cs typeface="Calibri"/>
              </a:rPr>
              <a:t>Ohio</a:t>
            </a:r>
            <a:r>
              <a:rPr sz="2200" spc="-9" dirty="0">
                <a:solidFill>
                  <a:srgbClr val="3F3F3F"/>
                </a:solidFill>
                <a:cs typeface="Calibri"/>
              </a:rPr>
              <a:t> </a:t>
            </a:r>
            <a:r>
              <a:rPr sz="2200" spc="-13" dirty="0">
                <a:solidFill>
                  <a:srgbClr val="3F3F3F"/>
                </a:solidFill>
                <a:cs typeface="Calibri"/>
              </a:rPr>
              <a:t>State);</a:t>
            </a:r>
            <a:r>
              <a:rPr sz="2200" spc="-18" dirty="0">
                <a:solidFill>
                  <a:srgbClr val="3F3F3F"/>
                </a:solidFill>
                <a:cs typeface="Calibri"/>
              </a:rPr>
              <a:t> ove</a:t>
            </a:r>
            <a:r>
              <a:rPr sz="2200" spc="-9" dirty="0">
                <a:solidFill>
                  <a:srgbClr val="3F3F3F"/>
                </a:solidFill>
                <a:cs typeface="Calibri"/>
              </a:rPr>
              <a:t>r</a:t>
            </a:r>
            <a:r>
              <a:rPr sz="2200" dirty="0">
                <a:solidFill>
                  <a:srgbClr val="3F3F3F"/>
                </a:solidFill>
                <a:cs typeface="Calibri"/>
              </a:rPr>
              <a:t> </a:t>
            </a:r>
            <a:r>
              <a:rPr sz="2200" spc="-13" dirty="0">
                <a:solidFill>
                  <a:srgbClr val="3F3F3F"/>
                </a:solidFill>
                <a:cs typeface="Calibri"/>
              </a:rPr>
              <a:t>10 </a:t>
            </a:r>
            <a:r>
              <a:rPr sz="2200" spc="-9" dirty="0">
                <a:solidFill>
                  <a:srgbClr val="3F3F3F"/>
                </a:solidFill>
                <a:cs typeface="Calibri"/>
              </a:rPr>
              <a:t>years,</a:t>
            </a:r>
            <a:r>
              <a:rPr sz="2200" dirty="0">
                <a:solidFill>
                  <a:srgbClr val="3F3F3F"/>
                </a:solidFill>
                <a:cs typeface="Calibri"/>
              </a:rPr>
              <a:t> </a:t>
            </a:r>
            <a:r>
              <a:rPr sz="2200" spc="-13" dirty="0">
                <a:solidFill>
                  <a:srgbClr val="3F3F3F"/>
                </a:solidFill>
                <a:cs typeface="Calibri"/>
              </a:rPr>
              <a:t>20 </a:t>
            </a:r>
            <a:r>
              <a:rPr sz="2200" spc="-4" dirty="0">
                <a:solidFill>
                  <a:srgbClr val="3F3F3F"/>
                </a:solidFill>
                <a:cs typeface="Calibri"/>
              </a:rPr>
              <a:t>promising</a:t>
            </a:r>
            <a:r>
              <a:rPr sz="2200" dirty="0">
                <a:solidFill>
                  <a:srgbClr val="3F3F3F"/>
                </a:solidFill>
                <a:cs typeface="Calibri"/>
              </a:rPr>
              <a:t>,</a:t>
            </a:r>
            <a:r>
              <a:rPr sz="2200" spc="-4" dirty="0">
                <a:solidFill>
                  <a:srgbClr val="3F3F3F"/>
                </a:solidFill>
                <a:cs typeface="Calibri"/>
              </a:rPr>
              <a:t> hig</a:t>
            </a:r>
            <a:r>
              <a:rPr sz="2200" dirty="0">
                <a:solidFill>
                  <a:srgbClr val="3F3F3F"/>
                </a:solidFill>
                <a:cs typeface="Calibri"/>
              </a:rPr>
              <a:t>h</a:t>
            </a:r>
            <a:r>
              <a:rPr sz="2200" spc="-4" dirty="0">
                <a:solidFill>
                  <a:srgbClr val="3F3F3F"/>
                </a:solidFill>
                <a:cs typeface="Calibri"/>
              </a:rPr>
              <a:t>‐profil</a:t>
            </a:r>
            <a:r>
              <a:rPr sz="2200" dirty="0">
                <a:solidFill>
                  <a:srgbClr val="3F3F3F"/>
                </a:solidFill>
                <a:cs typeface="Calibri"/>
              </a:rPr>
              <a:t>e</a:t>
            </a:r>
            <a:r>
              <a:rPr sz="2200" spc="9" dirty="0">
                <a:solidFill>
                  <a:srgbClr val="3F3F3F"/>
                </a:solidFill>
                <a:cs typeface="Calibri"/>
              </a:rPr>
              <a:t> </a:t>
            </a:r>
            <a:r>
              <a:rPr sz="2200" spc="-4" dirty="0">
                <a:solidFill>
                  <a:srgbClr val="3F3F3F"/>
                </a:solidFill>
                <a:cs typeface="Calibri"/>
              </a:rPr>
              <a:t>studie</a:t>
            </a:r>
            <a:r>
              <a:rPr sz="2200" dirty="0">
                <a:solidFill>
                  <a:srgbClr val="3F3F3F"/>
                </a:solidFill>
                <a:cs typeface="Calibri"/>
              </a:rPr>
              <a:t>s </a:t>
            </a:r>
            <a:r>
              <a:rPr sz="2200" spc="-18" dirty="0">
                <a:solidFill>
                  <a:srgbClr val="3F3F3F"/>
                </a:solidFill>
                <a:cs typeface="Calibri"/>
              </a:rPr>
              <a:t>were</a:t>
            </a:r>
            <a:r>
              <a:rPr sz="2200" spc="-13" dirty="0">
                <a:solidFill>
                  <a:srgbClr val="3F3F3F"/>
                </a:solidFill>
                <a:cs typeface="Calibri"/>
              </a:rPr>
              <a:t> repeated</a:t>
            </a:r>
            <a:r>
              <a:rPr sz="2200" spc="4" dirty="0">
                <a:solidFill>
                  <a:srgbClr val="3F3F3F"/>
                </a:solidFill>
                <a:cs typeface="Calibri"/>
              </a:rPr>
              <a:t> </a:t>
            </a:r>
            <a:r>
              <a:rPr sz="2200" spc="-13" dirty="0">
                <a:solidFill>
                  <a:srgbClr val="3F3F3F"/>
                </a:solidFill>
                <a:cs typeface="Calibri"/>
              </a:rPr>
              <a:t>(18 </a:t>
            </a:r>
            <a:r>
              <a:rPr sz="2200" spc="-4" dirty="0">
                <a:solidFill>
                  <a:srgbClr val="3F3F3F"/>
                </a:solidFill>
                <a:cs typeface="Calibri"/>
              </a:rPr>
              <a:t>publishe</a:t>
            </a:r>
            <a:r>
              <a:rPr sz="2200" dirty="0">
                <a:solidFill>
                  <a:srgbClr val="3F3F3F"/>
                </a:solidFill>
                <a:cs typeface="Calibri"/>
              </a:rPr>
              <a:t>d</a:t>
            </a:r>
            <a:r>
              <a:rPr sz="2200" spc="13" dirty="0">
                <a:solidFill>
                  <a:srgbClr val="3F3F3F"/>
                </a:solidFill>
                <a:cs typeface="Calibri"/>
              </a:rPr>
              <a:t> </a:t>
            </a:r>
            <a:r>
              <a:rPr sz="2200" dirty="0">
                <a:solidFill>
                  <a:srgbClr val="3F3F3F"/>
                </a:solidFill>
                <a:cs typeface="Calibri"/>
              </a:rPr>
              <a:t>to</a:t>
            </a:r>
            <a:r>
              <a:rPr sz="2200" spc="-13" dirty="0">
                <a:solidFill>
                  <a:srgbClr val="3F3F3F"/>
                </a:solidFill>
                <a:cs typeface="Calibri"/>
              </a:rPr>
              <a:t> </a:t>
            </a:r>
            <a:r>
              <a:rPr sz="2200" spc="-4" dirty="0">
                <a:solidFill>
                  <a:srgbClr val="3F3F3F"/>
                </a:solidFill>
                <a:cs typeface="Calibri"/>
              </a:rPr>
              <a:t>date)</a:t>
            </a:r>
            <a:endParaRPr sz="2200">
              <a:solidFill>
                <a:prstClr val="black"/>
              </a:solidFill>
              <a:cs typeface="Calibri"/>
            </a:endParaRPr>
          </a:p>
          <a:p>
            <a:pPr marL="318486" marR="249102" indent="-307115" defTabSz="818966">
              <a:lnSpc>
                <a:spcPts val="2322"/>
              </a:lnSpc>
              <a:spcBef>
                <a:spcPts val="516"/>
              </a:spcBef>
            </a:pPr>
            <a:r>
              <a:rPr sz="2200" b="1" spc="-4" dirty="0">
                <a:solidFill>
                  <a:srgbClr val="3F3F3F"/>
                </a:solidFill>
                <a:cs typeface="Calibri"/>
              </a:rPr>
              <a:t>Outcome</a:t>
            </a:r>
            <a:r>
              <a:rPr sz="2200" b="1" dirty="0">
                <a:solidFill>
                  <a:srgbClr val="3F3F3F"/>
                </a:solidFill>
                <a:cs typeface="Calibri"/>
              </a:rPr>
              <a:t>: </a:t>
            </a:r>
            <a:r>
              <a:rPr sz="2200" u="heavy" dirty="0">
                <a:solidFill>
                  <a:srgbClr val="3F3F3F"/>
                </a:solidFill>
                <a:cs typeface="Calibri"/>
              </a:rPr>
              <a:t>Only</a:t>
            </a:r>
            <a:r>
              <a:rPr sz="2200" u="heavy" spc="-58" dirty="0">
                <a:solidFill>
                  <a:srgbClr val="3F3F3F"/>
                </a:solidFill>
                <a:latin typeface="Times New Roman"/>
                <a:cs typeface="Times New Roman"/>
              </a:rPr>
              <a:t> </a:t>
            </a:r>
            <a:r>
              <a:rPr sz="2200" u="heavy" dirty="0">
                <a:solidFill>
                  <a:srgbClr val="3F3F3F"/>
                </a:solidFill>
                <a:cs typeface="Calibri"/>
              </a:rPr>
              <a:t>about</a:t>
            </a:r>
            <a:r>
              <a:rPr sz="2200" u="heavy" spc="-63" dirty="0">
                <a:solidFill>
                  <a:srgbClr val="3F3F3F"/>
                </a:solidFill>
                <a:latin typeface="Times New Roman"/>
                <a:cs typeface="Times New Roman"/>
              </a:rPr>
              <a:t> </a:t>
            </a:r>
            <a:r>
              <a:rPr sz="2200" u="heavy" spc="-13" dirty="0">
                <a:solidFill>
                  <a:srgbClr val="3F3F3F"/>
                </a:solidFill>
                <a:cs typeface="Calibri"/>
              </a:rPr>
              <a:t>10%</a:t>
            </a:r>
            <a:r>
              <a:rPr sz="2200" u="heavy" spc="-76" dirty="0">
                <a:solidFill>
                  <a:srgbClr val="3F3F3F"/>
                </a:solidFill>
                <a:latin typeface="Times New Roman"/>
                <a:cs typeface="Times New Roman"/>
              </a:rPr>
              <a:t> </a:t>
            </a:r>
            <a:r>
              <a:rPr sz="2200" u="heavy" spc="-4" dirty="0">
                <a:solidFill>
                  <a:srgbClr val="3F3F3F"/>
                </a:solidFill>
                <a:cs typeface="Calibri"/>
              </a:rPr>
              <a:t>of</a:t>
            </a:r>
            <a:r>
              <a:rPr sz="2200" u="heavy" spc="-54" dirty="0">
                <a:solidFill>
                  <a:srgbClr val="3F3F3F"/>
                </a:solidFill>
                <a:latin typeface="Times New Roman"/>
                <a:cs typeface="Times New Roman"/>
              </a:rPr>
              <a:t> </a:t>
            </a:r>
            <a:r>
              <a:rPr sz="2200" u="heavy" spc="-18" dirty="0">
                <a:solidFill>
                  <a:srgbClr val="3F3F3F"/>
                </a:solidFill>
                <a:cs typeface="Calibri"/>
              </a:rPr>
              <a:t>the</a:t>
            </a:r>
            <a:r>
              <a:rPr sz="2200" u="heavy" spc="-54" dirty="0">
                <a:solidFill>
                  <a:srgbClr val="3F3F3F"/>
                </a:solidFill>
                <a:latin typeface="Times New Roman"/>
                <a:cs typeface="Times New Roman"/>
              </a:rPr>
              <a:t> </a:t>
            </a:r>
            <a:r>
              <a:rPr sz="2200" u="heavy" spc="-4" dirty="0">
                <a:solidFill>
                  <a:srgbClr val="3F3F3F"/>
                </a:solidFill>
                <a:cs typeface="Calibri"/>
              </a:rPr>
              <a:t>published</a:t>
            </a:r>
            <a:r>
              <a:rPr sz="2200" u="heavy" spc="-40" dirty="0">
                <a:solidFill>
                  <a:srgbClr val="3F3F3F"/>
                </a:solidFill>
                <a:latin typeface="Times New Roman"/>
                <a:cs typeface="Times New Roman"/>
              </a:rPr>
              <a:t> </a:t>
            </a:r>
            <a:r>
              <a:rPr sz="2200" u="heavy" spc="-4" dirty="0">
                <a:solidFill>
                  <a:srgbClr val="3F3F3F"/>
                </a:solidFill>
                <a:cs typeface="Calibri"/>
              </a:rPr>
              <a:t>findings</a:t>
            </a:r>
            <a:r>
              <a:rPr sz="2200" u="heavy" spc="-49" dirty="0">
                <a:solidFill>
                  <a:srgbClr val="3F3F3F"/>
                </a:solidFill>
                <a:latin typeface="Times New Roman"/>
                <a:cs typeface="Times New Roman"/>
              </a:rPr>
              <a:t> </a:t>
            </a:r>
            <a:r>
              <a:rPr sz="2200" u="heavy" dirty="0">
                <a:solidFill>
                  <a:srgbClr val="3F3F3F"/>
                </a:solidFill>
                <a:cs typeface="Calibri"/>
              </a:rPr>
              <a:t>could</a:t>
            </a:r>
            <a:r>
              <a:rPr sz="2200" dirty="0">
                <a:solidFill>
                  <a:srgbClr val="3F3F3F"/>
                </a:solidFill>
                <a:cs typeface="Calibri"/>
              </a:rPr>
              <a:t> </a:t>
            </a:r>
            <a:r>
              <a:rPr sz="2200" u="heavy" spc="-18" dirty="0">
                <a:solidFill>
                  <a:srgbClr val="3F3F3F"/>
                </a:solidFill>
                <a:cs typeface="Calibri"/>
              </a:rPr>
              <a:t>be</a:t>
            </a:r>
            <a:r>
              <a:rPr sz="2200" u="heavy" spc="-49" dirty="0">
                <a:solidFill>
                  <a:srgbClr val="3F3F3F"/>
                </a:solidFill>
                <a:latin typeface="Times New Roman"/>
                <a:cs typeface="Times New Roman"/>
              </a:rPr>
              <a:t> </a:t>
            </a:r>
            <a:r>
              <a:rPr sz="2200" u="heavy" spc="-9" dirty="0">
                <a:solidFill>
                  <a:srgbClr val="3F3F3F"/>
                </a:solidFill>
                <a:cs typeface="Calibri"/>
              </a:rPr>
              <a:t>r</a:t>
            </a:r>
            <a:r>
              <a:rPr sz="2200" dirty="0">
                <a:solidFill>
                  <a:srgbClr val="3F3F3F"/>
                </a:solidFill>
                <a:cs typeface="Calibri"/>
              </a:rPr>
              <a:t>eplicated;</a:t>
            </a:r>
            <a:r>
              <a:rPr sz="2200" spc="-13" dirty="0">
                <a:solidFill>
                  <a:srgbClr val="3F3F3F"/>
                </a:solidFill>
                <a:cs typeface="Calibri"/>
              </a:rPr>
              <a:t> </a:t>
            </a:r>
            <a:r>
              <a:rPr sz="2200" dirty="0">
                <a:solidFill>
                  <a:srgbClr val="3F3F3F"/>
                </a:solidFill>
                <a:cs typeface="Calibri"/>
              </a:rPr>
              <a:t>methods</a:t>
            </a:r>
            <a:r>
              <a:rPr sz="2200" spc="-9" dirty="0">
                <a:solidFill>
                  <a:srgbClr val="3F3F3F"/>
                </a:solidFill>
                <a:cs typeface="Calibri"/>
              </a:rPr>
              <a:t> </a:t>
            </a:r>
            <a:r>
              <a:rPr sz="2200" spc="-4" dirty="0">
                <a:solidFill>
                  <a:srgbClr val="3F3F3F"/>
                </a:solidFill>
                <a:cs typeface="Calibri"/>
              </a:rPr>
              <a:t>section</a:t>
            </a:r>
            <a:r>
              <a:rPr sz="2200" dirty="0">
                <a:solidFill>
                  <a:srgbClr val="3F3F3F"/>
                </a:solidFill>
                <a:cs typeface="Calibri"/>
              </a:rPr>
              <a:t>s</a:t>
            </a:r>
            <a:r>
              <a:rPr sz="2200" spc="-9" dirty="0">
                <a:solidFill>
                  <a:srgbClr val="3F3F3F"/>
                </a:solidFill>
                <a:cs typeface="Calibri"/>
              </a:rPr>
              <a:t> </a:t>
            </a:r>
            <a:r>
              <a:rPr sz="2200" spc="-4" dirty="0">
                <a:solidFill>
                  <a:srgbClr val="3F3F3F"/>
                </a:solidFill>
                <a:cs typeface="Calibri"/>
              </a:rPr>
              <a:t>incomplet</a:t>
            </a:r>
            <a:r>
              <a:rPr sz="2200" dirty="0">
                <a:solidFill>
                  <a:srgbClr val="3F3F3F"/>
                </a:solidFill>
                <a:cs typeface="Calibri"/>
              </a:rPr>
              <a:t>e </a:t>
            </a:r>
            <a:r>
              <a:rPr sz="2200" spc="-18" dirty="0">
                <a:solidFill>
                  <a:srgbClr val="3F3F3F"/>
                </a:solidFill>
                <a:cs typeface="Calibri"/>
              </a:rPr>
              <a:t>or</a:t>
            </a:r>
            <a:r>
              <a:rPr sz="2200" spc="-13" dirty="0">
                <a:solidFill>
                  <a:srgbClr val="3F3F3F"/>
                </a:solidFill>
                <a:cs typeface="Calibri"/>
              </a:rPr>
              <a:t> </a:t>
            </a:r>
            <a:r>
              <a:rPr sz="2200" dirty="0">
                <a:solidFill>
                  <a:srgbClr val="3F3F3F"/>
                </a:solidFill>
                <a:cs typeface="Calibri"/>
              </a:rPr>
              <a:t>misleading</a:t>
            </a:r>
            <a:endParaRPr sz="2200">
              <a:solidFill>
                <a:prstClr val="black"/>
              </a:solidFill>
              <a:cs typeface="Calibri"/>
            </a:endParaRPr>
          </a:p>
          <a:p>
            <a:pPr marL="11373" defTabSz="818966">
              <a:lnSpc>
                <a:spcPts val="1840"/>
              </a:lnSpc>
              <a:spcBef>
                <a:spcPts val="1382"/>
              </a:spcBef>
            </a:pPr>
            <a:r>
              <a:rPr spc="-13" dirty="0">
                <a:solidFill>
                  <a:srgbClr val="3F3F3F"/>
                </a:solidFill>
                <a:cs typeface="Calibri"/>
              </a:rPr>
              <a:t>Stewar</a:t>
            </a:r>
            <a:r>
              <a:rPr spc="-9" dirty="0">
                <a:solidFill>
                  <a:srgbClr val="3F3F3F"/>
                </a:solidFill>
                <a:cs typeface="Calibri"/>
              </a:rPr>
              <a:t>d</a:t>
            </a:r>
            <a:r>
              <a:rPr spc="9" dirty="0">
                <a:solidFill>
                  <a:srgbClr val="3F3F3F"/>
                </a:solidFill>
                <a:cs typeface="Calibri"/>
              </a:rPr>
              <a:t> </a:t>
            </a:r>
            <a:r>
              <a:rPr spc="-13" dirty="0">
                <a:solidFill>
                  <a:srgbClr val="3F3F3F"/>
                </a:solidFill>
                <a:cs typeface="Calibri"/>
              </a:rPr>
              <a:t>e</a:t>
            </a:r>
            <a:r>
              <a:rPr spc="-9" dirty="0">
                <a:solidFill>
                  <a:srgbClr val="3F3F3F"/>
                </a:solidFill>
                <a:cs typeface="Calibri"/>
              </a:rPr>
              <a:t>t</a:t>
            </a:r>
            <a:r>
              <a:rPr spc="4" dirty="0">
                <a:solidFill>
                  <a:srgbClr val="3F3F3F"/>
                </a:solidFill>
                <a:cs typeface="Calibri"/>
              </a:rPr>
              <a:t> </a:t>
            </a:r>
            <a:r>
              <a:rPr dirty="0">
                <a:solidFill>
                  <a:srgbClr val="3F3F3F"/>
                </a:solidFill>
                <a:cs typeface="Calibri"/>
              </a:rPr>
              <a:t>al </a:t>
            </a:r>
            <a:r>
              <a:rPr spc="-13" dirty="0">
                <a:solidFill>
                  <a:srgbClr val="3F3F3F"/>
                </a:solidFill>
                <a:cs typeface="Calibri"/>
              </a:rPr>
              <a:t>(2012</a:t>
            </a:r>
            <a:r>
              <a:rPr spc="-9" dirty="0">
                <a:solidFill>
                  <a:srgbClr val="3F3F3F"/>
                </a:solidFill>
                <a:cs typeface="Calibri"/>
              </a:rPr>
              <a:t>)</a:t>
            </a:r>
            <a:r>
              <a:rPr spc="18" dirty="0">
                <a:solidFill>
                  <a:srgbClr val="3F3F3F"/>
                </a:solidFill>
                <a:cs typeface="Calibri"/>
              </a:rPr>
              <a:t> </a:t>
            </a:r>
            <a:r>
              <a:rPr dirty="0">
                <a:solidFill>
                  <a:srgbClr val="3F3F3F"/>
                </a:solidFill>
                <a:cs typeface="Calibri"/>
              </a:rPr>
              <a:t>Replication</a:t>
            </a:r>
            <a:r>
              <a:rPr spc="4" dirty="0">
                <a:solidFill>
                  <a:srgbClr val="3F3F3F"/>
                </a:solidFill>
                <a:cs typeface="Calibri"/>
              </a:rPr>
              <a:t> </a:t>
            </a:r>
            <a:r>
              <a:rPr dirty="0">
                <a:solidFill>
                  <a:srgbClr val="3F3F3F"/>
                </a:solidFill>
                <a:cs typeface="Calibri"/>
              </a:rPr>
              <a:t>and</a:t>
            </a:r>
            <a:r>
              <a:rPr spc="4" dirty="0">
                <a:solidFill>
                  <a:srgbClr val="3F3F3F"/>
                </a:solidFill>
                <a:cs typeface="Calibri"/>
              </a:rPr>
              <a:t> </a:t>
            </a:r>
            <a:r>
              <a:rPr dirty="0">
                <a:solidFill>
                  <a:srgbClr val="3F3F3F"/>
                </a:solidFill>
                <a:cs typeface="Calibri"/>
              </a:rPr>
              <a:t>reproducibility</a:t>
            </a:r>
            <a:r>
              <a:rPr spc="-9" dirty="0">
                <a:solidFill>
                  <a:srgbClr val="3F3F3F"/>
                </a:solidFill>
                <a:cs typeface="Calibri"/>
              </a:rPr>
              <a:t> </a:t>
            </a:r>
            <a:r>
              <a:rPr dirty="0">
                <a:solidFill>
                  <a:srgbClr val="3F3F3F"/>
                </a:solidFill>
                <a:cs typeface="Calibri"/>
              </a:rPr>
              <a:t>in</a:t>
            </a:r>
            <a:r>
              <a:rPr spc="9" dirty="0">
                <a:solidFill>
                  <a:srgbClr val="3F3F3F"/>
                </a:solidFill>
                <a:cs typeface="Calibri"/>
              </a:rPr>
              <a:t> </a:t>
            </a:r>
            <a:r>
              <a:rPr dirty="0">
                <a:solidFill>
                  <a:srgbClr val="3F3F3F"/>
                </a:solidFill>
                <a:cs typeface="Calibri"/>
              </a:rPr>
              <a:t>spinal cord</a:t>
            </a:r>
            <a:r>
              <a:rPr spc="4" dirty="0">
                <a:solidFill>
                  <a:srgbClr val="3F3F3F"/>
                </a:solidFill>
                <a:cs typeface="Calibri"/>
              </a:rPr>
              <a:t> </a:t>
            </a:r>
            <a:r>
              <a:rPr spc="-9" dirty="0">
                <a:solidFill>
                  <a:srgbClr val="3F3F3F"/>
                </a:solidFill>
                <a:cs typeface="Calibri"/>
              </a:rPr>
              <a:t>research.</a:t>
            </a:r>
            <a:r>
              <a:rPr spc="-4" dirty="0">
                <a:solidFill>
                  <a:srgbClr val="3F3F3F"/>
                </a:solidFill>
                <a:cs typeface="Calibri"/>
              </a:rPr>
              <a:t> </a:t>
            </a:r>
            <a:r>
              <a:rPr i="1" spc="-4" dirty="0">
                <a:solidFill>
                  <a:srgbClr val="3F3F3F"/>
                </a:solidFill>
                <a:cs typeface="Calibri"/>
              </a:rPr>
              <a:t>Exp.</a:t>
            </a:r>
            <a:endParaRPr>
              <a:solidFill>
                <a:prstClr val="black"/>
              </a:solidFill>
              <a:cs typeface="Calibri"/>
            </a:endParaRPr>
          </a:p>
          <a:p>
            <a:pPr marL="318486" defTabSz="818966">
              <a:lnSpc>
                <a:spcPts val="1840"/>
              </a:lnSpc>
            </a:pPr>
            <a:r>
              <a:rPr i="1" dirty="0">
                <a:solidFill>
                  <a:srgbClr val="3F3F3F"/>
                </a:solidFill>
                <a:cs typeface="Calibri"/>
              </a:rPr>
              <a:t>Neurol.</a:t>
            </a:r>
            <a:r>
              <a:rPr i="1" spc="-4" dirty="0">
                <a:solidFill>
                  <a:srgbClr val="3F3F3F"/>
                </a:solidFill>
                <a:cs typeface="Calibri"/>
              </a:rPr>
              <a:t> Specia</a:t>
            </a:r>
            <a:r>
              <a:rPr i="1" dirty="0">
                <a:solidFill>
                  <a:srgbClr val="3F3F3F"/>
                </a:solidFill>
                <a:cs typeface="Calibri"/>
              </a:rPr>
              <a:t>l</a:t>
            </a:r>
            <a:r>
              <a:rPr i="1" spc="4" dirty="0">
                <a:solidFill>
                  <a:srgbClr val="3F3F3F"/>
                </a:solidFill>
                <a:cs typeface="Calibri"/>
              </a:rPr>
              <a:t> </a:t>
            </a:r>
            <a:r>
              <a:rPr i="1" spc="-9" dirty="0">
                <a:solidFill>
                  <a:srgbClr val="3F3F3F"/>
                </a:solidFill>
                <a:cs typeface="Calibri"/>
              </a:rPr>
              <a:t>Issu</a:t>
            </a:r>
            <a:r>
              <a:rPr i="1" spc="-13" dirty="0">
                <a:solidFill>
                  <a:srgbClr val="3F3F3F"/>
                </a:solidFill>
                <a:cs typeface="Calibri"/>
              </a:rPr>
              <a:t>e</a:t>
            </a:r>
            <a:r>
              <a:rPr spc="-4" dirty="0">
                <a:solidFill>
                  <a:srgbClr val="3F3F3F"/>
                </a:solidFill>
                <a:cs typeface="Calibri"/>
              </a:rPr>
              <a:t>,</a:t>
            </a:r>
            <a:r>
              <a:rPr dirty="0">
                <a:solidFill>
                  <a:srgbClr val="3F3F3F"/>
                </a:solidFill>
                <a:cs typeface="Calibri"/>
              </a:rPr>
              <a:t> </a:t>
            </a:r>
            <a:r>
              <a:rPr spc="-9" dirty="0">
                <a:solidFill>
                  <a:srgbClr val="3F3F3F"/>
                </a:solidFill>
                <a:cs typeface="Calibri"/>
              </a:rPr>
              <a:t>233,</a:t>
            </a:r>
            <a:r>
              <a:rPr spc="4" dirty="0">
                <a:solidFill>
                  <a:srgbClr val="3F3F3F"/>
                </a:solidFill>
                <a:cs typeface="Calibri"/>
              </a:rPr>
              <a:t> </a:t>
            </a:r>
            <a:r>
              <a:rPr spc="-9" dirty="0">
                <a:solidFill>
                  <a:srgbClr val="3F3F3F"/>
                </a:solidFill>
                <a:cs typeface="Calibri"/>
              </a:rPr>
              <a:t>59</a:t>
            </a:r>
            <a:r>
              <a:rPr spc="-13" dirty="0">
                <a:solidFill>
                  <a:srgbClr val="3F3F3F"/>
                </a:solidFill>
                <a:cs typeface="Calibri"/>
              </a:rPr>
              <a:t>7</a:t>
            </a:r>
            <a:r>
              <a:rPr dirty="0">
                <a:solidFill>
                  <a:srgbClr val="3F3F3F"/>
                </a:solidFill>
                <a:cs typeface="Calibri"/>
              </a:rPr>
              <a:t>‐</a:t>
            </a:r>
            <a:r>
              <a:rPr spc="-9" dirty="0">
                <a:solidFill>
                  <a:srgbClr val="3F3F3F"/>
                </a:solidFill>
                <a:cs typeface="Calibri"/>
              </a:rPr>
              <a:t>605.</a:t>
            </a:r>
            <a:endParaRPr>
              <a:solidFill>
                <a:prstClr val="black"/>
              </a:solidFill>
              <a:cs typeface="Calibri"/>
            </a:endParaRPr>
          </a:p>
        </p:txBody>
      </p:sp>
    </p:spTree>
    <p:extLst>
      <p:ext uri="{BB962C8B-B14F-4D97-AF65-F5344CB8AC3E}">
        <p14:creationId xmlns:p14="http://schemas.microsoft.com/office/powerpoint/2010/main" val="2967783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39872" y="576765"/>
            <a:ext cx="6664266" cy="720562"/>
          </a:xfrm>
          <a:prstGeom prst="rect">
            <a:avLst/>
          </a:prstGeom>
        </p:spPr>
        <p:txBody>
          <a:bodyPr vert="horz" wrap="square" lIns="0" tIns="116491" rIns="0" bIns="0" rtlCol="0">
            <a:spAutoFit/>
          </a:bodyPr>
          <a:lstStyle/>
          <a:p>
            <a:pPr marL="294100">
              <a:lnSpc>
                <a:spcPts val="4707"/>
              </a:lnSpc>
            </a:pPr>
            <a:r>
              <a:rPr sz="3900" b="0" spc="-27" dirty="0">
                <a:latin typeface="Franklin Gothic Medium"/>
                <a:cs typeface="Franklin Gothic Medium"/>
              </a:rPr>
              <a:t>Background</a:t>
            </a:r>
            <a:endParaRPr sz="3900">
              <a:latin typeface="Franklin Gothic Medium"/>
              <a:cs typeface="Franklin Gothic Medium"/>
            </a:endParaRPr>
          </a:p>
        </p:txBody>
      </p:sp>
      <p:sp>
        <p:nvSpPr>
          <p:cNvPr id="3" name="object 3"/>
          <p:cNvSpPr txBox="1"/>
          <p:nvPr/>
        </p:nvSpPr>
        <p:spPr>
          <a:xfrm>
            <a:off x="1596274" y="1415311"/>
            <a:ext cx="6505286" cy="2031325"/>
          </a:xfrm>
          <a:prstGeom prst="rect">
            <a:avLst/>
          </a:prstGeom>
        </p:spPr>
        <p:txBody>
          <a:bodyPr vert="horz" wrap="square" lIns="0" tIns="0" rIns="0" bIns="0" rtlCol="0">
            <a:spAutoFit/>
          </a:bodyPr>
          <a:lstStyle/>
          <a:p>
            <a:pPr marL="11380" defTabSz="819158">
              <a:tabLst>
                <a:tab pos="760563" algn="l"/>
              </a:tabLst>
            </a:pPr>
            <a:r>
              <a:rPr sz="2200" b="1" spc="-13" dirty="0">
                <a:solidFill>
                  <a:prstClr val="black"/>
                </a:solidFill>
                <a:cs typeface="Calibri"/>
              </a:rPr>
              <a:t>2012:	</a:t>
            </a:r>
            <a:r>
              <a:rPr sz="2200" spc="-13" dirty="0">
                <a:solidFill>
                  <a:prstClr val="black"/>
                </a:solidFill>
                <a:cs typeface="Calibri"/>
              </a:rPr>
              <a:t>NINDS</a:t>
            </a:r>
            <a:r>
              <a:rPr sz="2200" spc="-18" dirty="0">
                <a:solidFill>
                  <a:prstClr val="black"/>
                </a:solidFill>
                <a:cs typeface="Calibri"/>
              </a:rPr>
              <a:t> </a:t>
            </a:r>
            <a:r>
              <a:rPr sz="2200" spc="-31" dirty="0">
                <a:solidFill>
                  <a:prstClr val="black"/>
                </a:solidFill>
                <a:cs typeface="Calibri"/>
              </a:rPr>
              <a:t>c</a:t>
            </a:r>
            <a:r>
              <a:rPr sz="2200" spc="-4" dirty="0">
                <a:solidFill>
                  <a:prstClr val="black"/>
                </a:solidFill>
                <a:cs typeface="Calibri"/>
              </a:rPr>
              <a:t>o</a:t>
            </a:r>
            <a:r>
              <a:rPr sz="2200" spc="-40" dirty="0">
                <a:solidFill>
                  <a:prstClr val="black"/>
                </a:solidFill>
                <a:cs typeface="Calibri"/>
              </a:rPr>
              <a:t>n</a:t>
            </a:r>
            <a:r>
              <a:rPr sz="2200" spc="-36" dirty="0">
                <a:solidFill>
                  <a:prstClr val="black"/>
                </a:solidFill>
                <a:cs typeface="Calibri"/>
              </a:rPr>
              <a:t>v</a:t>
            </a:r>
            <a:r>
              <a:rPr sz="2200" spc="-13" dirty="0">
                <a:solidFill>
                  <a:prstClr val="black"/>
                </a:solidFill>
                <a:cs typeface="Calibri"/>
              </a:rPr>
              <a:t>ened</a:t>
            </a:r>
            <a:r>
              <a:rPr sz="2200" spc="9" dirty="0">
                <a:solidFill>
                  <a:prstClr val="black"/>
                </a:solidFill>
                <a:cs typeface="Calibri"/>
              </a:rPr>
              <a:t> </a:t>
            </a:r>
            <a:r>
              <a:rPr sz="2200" dirty="0">
                <a:solidFill>
                  <a:prstClr val="black"/>
                </a:solidFill>
                <a:cs typeface="Calibri"/>
              </a:rPr>
              <a:t>a</a:t>
            </a:r>
            <a:r>
              <a:rPr sz="2200" spc="-9" dirty="0">
                <a:solidFill>
                  <a:prstClr val="black"/>
                </a:solidFill>
                <a:cs typeface="Calibri"/>
              </a:rPr>
              <a:t> </a:t>
            </a:r>
            <a:r>
              <a:rPr sz="2200" spc="-40" dirty="0">
                <a:solidFill>
                  <a:prstClr val="black"/>
                </a:solidFill>
                <a:cs typeface="Calibri"/>
              </a:rPr>
              <a:t>w</a:t>
            </a:r>
            <a:r>
              <a:rPr sz="2200" spc="-4" dirty="0">
                <a:solidFill>
                  <a:prstClr val="black"/>
                </a:solidFill>
                <a:cs typeface="Calibri"/>
              </a:rPr>
              <a:t>o</a:t>
            </a:r>
            <a:r>
              <a:rPr sz="2200" spc="-13" dirty="0">
                <a:solidFill>
                  <a:prstClr val="black"/>
                </a:solidFill>
                <a:cs typeface="Calibri"/>
              </a:rPr>
              <a:t>r</a:t>
            </a:r>
            <a:r>
              <a:rPr sz="2200" spc="-36" dirty="0">
                <a:solidFill>
                  <a:prstClr val="black"/>
                </a:solidFill>
                <a:cs typeface="Calibri"/>
              </a:rPr>
              <a:t>k</a:t>
            </a:r>
            <a:r>
              <a:rPr sz="2200" spc="-4" dirty="0">
                <a:solidFill>
                  <a:prstClr val="black"/>
                </a:solidFill>
                <a:cs typeface="Calibri"/>
              </a:rPr>
              <a:t>sho</a:t>
            </a:r>
            <a:r>
              <a:rPr sz="2200" dirty="0">
                <a:solidFill>
                  <a:prstClr val="black"/>
                </a:solidFill>
                <a:cs typeface="Calibri"/>
              </a:rPr>
              <a:t>p</a:t>
            </a:r>
            <a:r>
              <a:rPr sz="2200" spc="-13" dirty="0">
                <a:solidFill>
                  <a:prstClr val="black"/>
                </a:solidFill>
                <a:cs typeface="Calibri"/>
              </a:rPr>
              <a:t> </a:t>
            </a:r>
            <a:r>
              <a:rPr sz="2200" spc="-45" dirty="0">
                <a:solidFill>
                  <a:prstClr val="black"/>
                </a:solidFill>
                <a:cs typeface="Calibri"/>
              </a:rPr>
              <a:t>f</a:t>
            </a:r>
            <a:r>
              <a:rPr sz="2200" spc="-4" dirty="0">
                <a:solidFill>
                  <a:prstClr val="black"/>
                </a:solidFill>
                <a:cs typeface="Calibri"/>
              </a:rPr>
              <a:t>o</a:t>
            </a:r>
            <a:r>
              <a:rPr sz="2200" spc="-9" dirty="0">
                <a:solidFill>
                  <a:prstClr val="black"/>
                </a:solidFill>
                <a:cs typeface="Calibri"/>
              </a:rPr>
              <a:t>r</a:t>
            </a:r>
            <a:r>
              <a:rPr sz="2200" spc="-4" dirty="0">
                <a:solidFill>
                  <a:prstClr val="black"/>
                </a:solidFill>
                <a:cs typeface="Calibri"/>
              </a:rPr>
              <a:t> </a:t>
            </a:r>
            <a:r>
              <a:rPr sz="2200" spc="-36" dirty="0">
                <a:solidFill>
                  <a:prstClr val="black"/>
                </a:solidFill>
                <a:cs typeface="Calibri"/>
              </a:rPr>
              <a:t>st</a:t>
            </a:r>
            <a:r>
              <a:rPr sz="2200" dirty="0">
                <a:solidFill>
                  <a:prstClr val="black"/>
                </a:solidFill>
                <a:cs typeface="Calibri"/>
              </a:rPr>
              <a:t>a</a:t>
            </a:r>
            <a:r>
              <a:rPr sz="2200" spc="-85" dirty="0">
                <a:solidFill>
                  <a:prstClr val="black"/>
                </a:solidFill>
                <a:cs typeface="Calibri"/>
              </a:rPr>
              <a:t>k</a:t>
            </a:r>
            <a:r>
              <a:rPr sz="2200" spc="-13" dirty="0">
                <a:solidFill>
                  <a:prstClr val="black"/>
                </a:solidFill>
                <a:cs typeface="Calibri"/>
              </a:rPr>
              <a:t>e</a:t>
            </a:r>
            <a:r>
              <a:rPr sz="2200" spc="-4" dirty="0">
                <a:solidFill>
                  <a:prstClr val="black"/>
                </a:solidFill>
                <a:cs typeface="Calibri"/>
              </a:rPr>
              <a:t>ho</a:t>
            </a:r>
            <a:r>
              <a:rPr sz="2200" dirty="0">
                <a:solidFill>
                  <a:prstClr val="black"/>
                </a:solidFill>
                <a:cs typeface="Calibri"/>
              </a:rPr>
              <a:t>l</a:t>
            </a:r>
            <a:r>
              <a:rPr sz="2200" spc="-4" dirty="0">
                <a:solidFill>
                  <a:prstClr val="black"/>
                </a:solidFill>
                <a:cs typeface="Calibri"/>
              </a:rPr>
              <a:t>d</a:t>
            </a:r>
            <a:r>
              <a:rPr sz="2200" spc="-13" dirty="0">
                <a:solidFill>
                  <a:prstClr val="black"/>
                </a:solidFill>
                <a:cs typeface="Calibri"/>
              </a:rPr>
              <a:t>e</a:t>
            </a:r>
            <a:r>
              <a:rPr sz="2200" spc="-45" dirty="0">
                <a:solidFill>
                  <a:prstClr val="black"/>
                </a:solidFill>
                <a:cs typeface="Calibri"/>
              </a:rPr>
              <a:t>r</a:t>
            </a:r>
            <a:r>
              <a:rPr sz="2200" spc="-13" dirty="0">
                <a:solidFill>
                  <a:prstClr val="black"/>
                </a:solidFill>
                <a:cs typeface="Calibri"/>
              </a:rPr>
              <a:t>s</a:t>
            </a:r>
            <a:r>
              <a:rPr sz="2200" dirty="0">
                <a:solidFill>
                  <a:prstClr val="black"/>
                </a:solidFill>
                <a:cs typeface="Calibri"/>
              </a:rPr>
              <a:t>.</a:t>
            </a:r>
            <a:endParaRPr sz="2200">
              <a:solidFill>
                <a:prstClr val="black"/>
              </a:solidFill>
              <a:cs typeface="Calibri"/>
            </a:endParaRPr>
          </a:p>
          <a:p>
            <a:pPr marL="213322" marR="4553" indent="-202514" defTabSz="819158">
              <a:tabLst>
                <a:tab pos="1250922" algn="l"/>
              </a:tabLst>
            </a:pPr>
            <a:r>
              <a:rPr sz="2200" b="1" spc="-18" dirty="0">
                <a:solidFill>
                  <a:prstClr val="black"/>
                </a:solidFill>
                <a:cs typeface="Calibri"/>
              </a:rPr>
              <a:t>Ou</a:t>
            </a:r>
            <a:r>
              <a:rPr sz="2200" b="1" spc="-36" dirty="0">
                <a:solidFill>
                  <a:prstClr val="black"/>
                </a:solidFill>
                <a:cs typeface="Calibri"/>
              </a:rPr>
              <a:t>t</a:t>
            </a:r>
            <a:r>
              <a:rPr sz="2200" b="1" spc="-18" dirty="0">
                <a:solidFill>
                  <a:prstClr val="black"/>
                </a:solidFill>
                <a:cs typeface="Calibri"/>
              </a:rPr>
              <a:t>c</a:t>
            </a:r>
            <a:r>
              <a:rPr sz="2200" b="1" dirty="0">
                <a:solidFill>
                  <a:prstClr val="black"/>
                </a:solidFill>
                <a:cs typeface="Calibri"/>
              </a:rPr>
              <a:t>ome:	</a:t>
            </a:r>
            <a:r>
              <a:rPr sz="2200" spc="-54" dirty="0">
                <a:solidFill>
                  <a:prstClr val="black"/>
                </a:solidFill>
                <a:cs typeface="Calibri"/>
              </a:rPr>
              <a:t>R</a:t>
            </a:r>
            <a:r>
              <a:rPr sz="2200" spc="-13" dirty="0">
                <a:solidFill>
                  <a:prstClr val="black"/>
                </a:solidFill>
                <a:cs typeface="Calibri"/>
              </a:rPr>
              <a:t>e</a:t>
            </a:r>
            <a:r>
              <a:rPr sz="2200" spc="-31" dirty="0">
                <a:solidFill>
                  <a:prstClr val="black"/>
                </a:solidFill>
                <a:cs typeface="Calibri"/>
              </a:rPr>
              <a:t>c</a:t>
            </a:r>
            <a:r>
              <a:rPr sz="2200" spc="-4" dirty="0">
                <a:solidFill>
                  <a:prstClr val="black"/>
                </a:solidFill>
                <a:cs typeface="Calibri"/>
              </a:rPr>
              <a:t>o</a:t>
            </a:r>
            <a:r>
              <a:rPr sz="2200" dirty="0">
                <a:solidFill>
                  <a:prstClr val="black"/>
                </a:solidFill>
                <a:cs typeface="Calibri"/>
              </a:rPr>
              <a:t>mmend</a:t>
            </a:r>
            <a:r>
              <a:rPr sz="2200" spc="-22" dirty="0">
                <a:solidFill>
                  <a:prstClr val="black"/>
                </a:solidFill>
                <a:cs typeface="Calibri"/>
              </a:rPr>
              <a:t>a</a:t>
            </a:r>
            <a:r>
              <a:rPr sz="2200" dirty="0">
                <a:solidFill>
                  <a:prstClr val="black"/>
                </a:solidFill>
                <a:cs typeface="Calibri"/>
              </a:rPr>
              <a:t>tions</a:t>
            </a:r>
            <a:r>
              <a:rPr sz="2200" spc="-22" dirty="0">
                <a:solidFill>
                  <a:prstClr val="black"/>
                </a:solidFill>
                <a:cs typeface="Calibri"/>
              </a:rPr>
              <a:t> </a:t>
            </a:r>
            <a:r>
              <a:rPr sz="2200" spc="-45" dirty="0">
                <a:solidFill>
                  <a:prstClr val="black"/>
                </a:solidFill>
                <a:cs typeface="Calibri"/>
              </a:rPr>
              <a:t>r</a:t>
            </a:r>
            <a:r>
              <a:rPr sz="2200" spc="-13" dirty="0">
                <a:solidFill>
                  <a:prstClr val="black"/>
                </a:solidFill>
                <a:cs typeface="Calibri"/>
              </a:rPr>
              <a:t>e</a:t>
            </a:r>
            <a:r>
              <a:rPr sz="2200" spc="-49" dirty="0">
                <a:solidFill>
                  <a:prstClr val="black"/>
                </a:solidFill>
                <a:cs typeface="Calibri"/>
              </a:rPr>
              <a:t>g</a:t>
            </a:r>
            <a:r>
              <a:rPr sz="2200" spc="-13" dirty="0">
                <a:solidFill>
                  <a:prstClr val="black"/>
                </a:solidFill>
                <a:cs typeface="Calibri"/>
              </a:rPr>
              <a:t>a</a:t>
            </a:r>
            <a:r>
              <a:rPr sz="2200" spc="-36" dirty="0">
                <a:solidFill>
                  <a:prstClr val="black"/>
                </a:solidFill>
                <a:cs typeface="Calibri"/>
              </a:rPr>
              <a:t>r</a:t>
            </a:r>
            <a:r>
              <a:rPr sz="2200" spc="-4" dirty="0">
                <a:solidFill>
                  <a:prstClr val="black"/>
                </a:solidFill>
                <a:cs typeface="Calibri"/>
              </a:rPr>
              <a:t>d</a:t>
            </a:r>
            <a:r>
              <a:rPr sz="2200" dirty="0">
                <a:solidFill>
                  <a:prstClr val="black"/>
                </a:solidFill>
                <a:cs typeface="Calibri"/>
              </a:rPr>
              <a:t>i</a:t>
            </a:r>
            <a:r>
              <a:rPr sz="2200" spc="-4" dirty="0">
                <a:solidFill>
                  <a:prstClr val="black"/>
                </a:solidFill>
                <a:cs typeface="Calibri"/>
              </a:rPr>
              <a:t>n</a:t>
            </a:r>
            <a:r>
              <a:rPr sz="2200" spc="-13" dirty="0">
                <a:solidFill>
                  <a:prstClr val="black"/>
                </a:solidFill>
                <a:cs typeface="Calibri"/>
              </a:rPr>
              <a:t>g</a:t>
            </a:r>
            <a:r>
              <a:rPr sz="2200" dirty="0">
                <a:solidFill>
                  <a:prstClr val="black"/>
                </a:solidFill>
                <a:cs typeface="Calibri"/>
              </a:rPr>
              <a:t> minimal </a:t>
            </a:r>
            <a:r>
              <a:rPr sz="2200" spc="-36" dirty="0">
                <a:solidFill>
                  <a:prstClr val="black"/>
                </a:solidFill>
                <a:cs typeface="Calibri"/>
              </a:rPr>
              <a:t>r</a:t>
            </a:r>
            <a:r>
              <a:rPr sz="2200" spc="-13" dirty="0">
                <a:solidFill>
                  <a:prstClr val="black"/>
                </a:solidFill>
                <a:cs typeface="Calibri"/>
              </a:rPr>
              <a:t>e</a:t>
            </a:r>
            <a:r>
              <a:rPr sz="2200" spc="-4" dirty="0">
                <a:solidFill>
                  <a:prstClr val="black"/>
                </a:solidFill>
                <a:cs typeface="Calibri"/>
              </a:rPr>
              <a:t>qu</a:t>
            </a:r>
            <a:r>
              <a:rPr sz="2200" dirty="0">
                <a:solidFill>
                  <a:prstClr val="black"/>
                </a:solidFill>
                <a:cs typeface="Calibri"/>
              </a:rPr>
              <a:t>i</a:t>
            </a:r>
            <a:r>
              <a:rPr sz="2200" spc="-36" dirty="0">
                <a:solidFill>
                  <a:prstClr val="black"/>
                </a:solidFill>
                <a:cs typeface="Calibri"/>
              </a:rPr>
              <a:t>r</a:t>
            </a:r>
            <a:r>
              <a:rPr sz="2200" spc="-13" dirty="0">
                <a:solidFill>
                  <a:prstClr val="black"/>
                </a:solidFill>
                <a:cs typeface="Calibri"/>
              </a:rPr>
              <a:t>eme</a:t>
            </a:r>
            <a:r>
              <a:rPr sz="2200" spc="-31" dirty="0">
                <a:solidFill>
                  <a:prstClr val="black"/>
                </a:solidFill>
                <a:cs typeface="Calibri"/>
              </a:rPr>
              <a:t>n</a:t>
            </a:r>
            <a:r>
              <a:rPr sz="2200" dirty="0">
                <a:solidFill>
                  <a:prstClr val="black"/>
                </a:solidFill>
                <a:cs typeface="Calibri"/>
              </a:rPr>
              <a:t>ts</a:t>
            </a:r>
            <a:r>
              <a:rPr sz="2200" spc="9" dirty="0">
                <a:solidFill>
                  <a:prstClr val="black"/>
                </a:solidFill>
                <a:cs typeface="Calibri"/>
              </a:rPr>
              <a:t> </a:t>
            </a:r>
            <a:r>
              <a:rPr sz="2200" spc="-22" dirty="0">
                <a:solidFill>
                  <a:prstClr val="black"/>
                </a:solidFill>
                <a:cs typeface="Calibri"/>
              </a:rPr>
              <a:t>t</a:t>
            </a:r>
            <a:r>
              <a:rPr sz="2200" dirty="0">
                <a:solidFill>
                  <a:prstClr val="black"/>
                </a:solidFill>
                <a:cs typeface="Calibri"/>
              </a:rPr>
              <a:t>o</a:t>
            </a:r>
            <a:r>
              <a:rPr sz="2200" spc="-13" dirty="0">
                <a:solidFill>
                  <a:prstClr val="black"/>
                </a:solidFill>
                <a:cs typeface="Calibri"/>
              </a:rPr>
              <a:t> </a:t>
            </a:r>
            <a:r>
              <a:rPr sz="2200" spc="-4" dirty="0">
                <a:solidFill>
                  <a:prstClr val="black"/>
                </a:solidFill>
                <a:cs typeface="Calibri"/>
              </a:rPr>
              <a:t>imp</a:t>
            </a:r>
            <a:r>
              <a:rPr sz="2200" spc="-36" dirty="0">
                <a:solidFill>
                  <a:prstClr val="black"/>
                </a:solidFill>
                <a:cs typeface="Calibri"/>
              </a:rPr>
              <a:t>r</a:t>
            </a:r>
            <a:r>
              <a:rPr sz="2200" spc="-13" dirty="0">
                <a:solidFill>
                  <a:prstClr val="black"/>
                </a:solidFill>
                <a:cs typeface="Calibri"/>
              </a:rPr>
              <a:t>o</a:t>
            </a:r>
            <a:r>
              <a:rPr sz="2200" spc="-36" dirty="0">
                <a:solidFill>
                  <a:prstClr val="black"/>
                </a:solidFill>
                <a:cs typeface="Calibri"/>
              </a:rPr>
              <a:t>v</a:t>
            </a:r>
            <a:r>
              <a:rPr sz="2200" spc="-13" dirty="0">
                <a:solidFill>
                  <a:prstClr val="black"/>
                </a:solidFill>
                <a:cs typeface="Calibri"/>
              </a:rPr>
              <a:t>e</a:t>
            </a:r>
            <a:r>
              <a:rPr sz="2200" spc="-4" dirty="0">
                <a:solidFill>
                  <a:prstClr val="black"/>
                </a:solidFill>
                <a:cs typeface="Calibri"/>
              </a:rPr>
              <a:t> </a:t>
            </a:r>
            <a:r>
              <a:rPr sz="2200" spc="-9" dirty="0">
                <a:solidFill>
                  <a:prstClr val="black"/>
                </a:solidFill>
                <a:cs typeface="Calibri"/>
              </a:rPr>
              <a:t>ri</a:t>
            </a:r>
            <a:r>
              <a:rPr sz="2200" spc="-36" dirty="0">
                <a:solidFill>
                  <a:prstClr val="black"/>
                </a:solidFill>
                <a:cs typeface="Calibri"/>
              </a:rPr>
              <a:t>g</a:t>
            </a:r>
            <a:r>
              <a:rPr sz="2200" spc="-4" dirty="0">
                <a:solidFill>
                  <a:prstClr val="black"/>
                </a:solidFill>
                <a:cs typeface="Calibri"/>
              </a:rPr>
              <a:t>o</a:t>
            </a:r>
            <a:r>
              <a:rPr sz="2200" spc="-9" dirty="0">
                <a:solidFill>
                  <a:prstClr val="black"/>
                </a:solidFill>
                <a:cs typeface="Calibri"/>
              </a:rPr>
              <a:t>r</a:t>
            </a:r>
            <a:r>
              <a:rPr sz="2200" spc="-13" dirty="0">
                <a:solidFill>
                  <a:prstClr val="black"/>
                </a:solidFill>
                <a:cs typeface="Calibri"/>
              </a:rPr>
              <a:t> </a:t>
            </a:r>
            <a:r>
              <a:rPr sz="2200" spc="-4" dirty="0">
                <a:solidFill>
                  <a:prstClr val="black"/>
                </a:solidFill>
                <a:cs typeface="Calibri"/>
              </a:rPr>
              <a:t>i</a:t>
            </a:r>
            <a:r>
              <a:rPr sz="2200" spc="-40" dirty="0">
                <a:solidFill>
                  <a:prstClr val="black"/>
                </a:solidFill>
                <a:cs typeface="Calibri"/>
              </a:rPr>
              <a:t>n</a:t>
            </a:r>
            <a:r>
              <a:rPr sz="2200" spc="-36" dirty="0">
                <a:solidFill>
                  <a:prstClr val="black"/>
                </a:solidFill>
                <a:cs typeface="Calibri"/>
              </a:rPr>
              <a:t>v</a:t>
            </a:r>
            <a:r>
              <a:rPr sz="2200" spc="-4" dirty="0">
                <a:solidFill>
                  <a:prstClr val="black"/>
                </a:solidFill>
                <a:cs typeface="Calibri"/>
              </a:rPr>
              <a:t>olvin</a:t>
            </a:r>
            <a:r>
              <a:rPr sz="2200" dirty="0">
                <a:solidFill>
                  <a:prstClr val="black"/>
                </a:solidFill>
                <a:cs typeface="Calibri"/>
              </a:rPr>
              <a:t>g </a:t>
            </a:r>
            <a:r>
              <a:rPr sz="2200" spc="-4" dirty="0">
                <a:solidFill>
                  <a:prstClr val="black"/>
                </a:solidFill>
                <a:cs typeface="Calibri"/>
              </a:rPr>
              <a:t>p</a:t>
            </a:r>
            <a:r>
              <a:rPr sz="2200" spc="-31" dirty="0">
                <a:solidFill>
                  <a:prstClr val="black"/>
                </a:solidFill>
                <a:cs typeface="Calibri"/>
              </a:rPr>
              <a:t>r</a:t>
            </a:r>
            <a:r>
              <a:rPr sz="2200" spc="-18" dirty="0">
                <a:solidFill>
                  <a:prstClr val="black"/>
                </a:solidFill>
                <a:cs typeface="Calibri"/>
              </a:rPr>
              <a:t>e</a:t>
            </a:r>
            <a:r>
              <a:rPr sz="2200" spc="-4" dirty="0">
                <a:solidFill>
                  <a:prstClr val="black"/>
                </a:solidFill>
                <a:cs typeface="Calibri"/>
              </a:rPr>
              <a:t>‐</a:t>
            </a:r>
            <a:r>
              <a:rPr sz="2200" spc="-40" dirty="0">
                <a:solidFill>
                  <a:prstClr val="black"/>
                </a:solidFill>
                <a:cs typeface="Calibri"/>
              </a:rPr>
              <a:t>e</a:t>
            </a:r>
            <a:r>
              <a:rPr sz="2200" spc="-18" dirty="0">
                <a:solidFill>
                  <a:prstClr val="black"/>
                </a:solidFill>
                <a:cs typeface="Calibri"/>
              </a:rPr>
              <a:t>x</a:t>
            </a:r>
            <a:r>
              <a:rPr sz="2200" spc="-4" dirty="0">
                <a:solidFill>
                  <a:prstClr val="black"/>
                </a:solidFill>
                <a:cs typeface="Calibri"/>
              </a:rPr>
              <a:t>p</a:t>
            </a:r>
            <a:r>
              <a:rPr sz="2200" spc="-13" dirty="0">
                <a:solidFill>
                  <a:prstClr val="black"/>
                </a:solidFill>
                <a:cs typeface="Calibri"/>
              </a:rPr>
              <a:t>er</a:t>
            </a:r>
            <a:r>
              <a:rPr sz="2200" dirty="0">
                <a:solidFill>
                  <a:prstClr val="black"/>
                </a:solidFill>
                <a:cs typeface="Calibri"/>
              </a:rPr>
              <a:t>i</a:t>
            </a:r>
            <a:r>
              <a:rPr sz="2200" spc="-18" dirty="0">
                <a:solidFill>
                  <a:prstClr val="black"/>
                </a:solidFill>
                <a:cs typeface="Calibri"/>
              </a:rPr>
              <a:t>me</a:t>
            </a:r>
            <a:r>
              <a:rPr sz="2200" spc="-31" dirty="0">
                <a:solidFill>
                  <a:prstClr val="black"/>
                </a:solidFill>
                <a:cs typeface="Calibri"/>
              </a:rPr>
              <a:t>nt </a:t>
            </a:r>
            <a:r>
              <a:rPr sz="2200" dirty="0">
                <a:solidFill>
                  <a:prstClr val="black"/>
                </a:solidFill>
                <a:cs typeface="Calibri"/>
              </a:rPr>
              <a:t>sample</a:t>
            </a:r>
            <a:r>
              <a:rPr sz="2200" spc="-9" dirty="0">
                <a:solidFill>
                  <a:prstClr val="black"/>
                </a:solidFill>
                <a:cs typeface="Calibri"/>
              </a:rPr>
              <a:t> </a:t>
            </a:r>
            <a:r>
              <a:rPr sz="2200" spc="-4" dirty="0">
                <a:solidFill>
                  <a:prstClr val="black"/>
                </a:solidFill>
                <a:cs typeface="Calibri"/>
              </a:rPr>
              <a:t>si</a:t>
            </a:r>
            <a:r>
              <a:rPr sz="2200" spc="-49" dirty="0">
                <a:solidFill>
                  <a:prstClr val="black"/>
                </a:solidFill>
                <a:cs typeface="Calibri"/>
              </a:rPr>
              <a:t>z</a:t>
            </a:r>
            <a:r>
              <a:rPr sz="2200" spc="-13" dirty="0">
                <a:solidFill>
                  <a:prstClr val="black"/>
                </a:solidFill>
                <a:cs typeface="Calibri"/>
              </a:rPr>
              <a:t>e</a:t>
            </a:r>
            <a:r>
              <a:rPr sz="2200" dirty="0">
                <a:solidFill>
                  <a:prstClr val="black"/>
                </a:solidFill>
                <a:cs typeface="Calibri"/>
              </a:rPr>
              <a:t> </a:t>
            </a:r>
            <a:r>
              <a:rPr sz="2200" spc="-13" dirty="0">
                <a:solidFill>
                  <a:prstClr val="black"/>
                </a:solidFill>
                <a:cs typeface="Calibri"/>
              </a:rPr>
              <a:t>e</a:t>
            </a:r>
            <a:r>
              <a:rPr sz="2200" spc="-40" dirty="0">
                <a:solidFill>
                  <a:prstClr val="black"/>
                </a:solidFill>
                <a:cs typeface="Calibri"/>
              </a:rPr>
              <a:t>s</a:t>
            </a:r>
            <a:r>
              <a:rPr sz="2200" dirty="0">
                <a:solidFill>
                  <a:prstClr val="black"/>
                </a:solidFill>
                <a:cs typeface="Calibri"/>
              </a:rPr>
              <a:t>tim</a:t>
            </a:r>
            <a:r>
              <a:rPr sz="2200" spc="-22" dirty="0">
                <a:solidFill>
                  <a:prstClr val="black"/>
                </a:solidFill>
                <a:cs typeface="Calibri"/>
              </a:rPr>
              <a:t>a</a:t>
            </a:r>
            <a:r>
              <a:rPr sz="2200" dirty="0">
                <a:solidFill>
                  <a:prstClr val="black"/>
                </a:solidFill>
                <a:cs typeface="Calibri"/>
              </a:rPr>
              <a:t>tion,</a:t>
            </a:r>
            <a:r>
              <a:rPr sz="2200" spc="-13" dirty="0">
                <a:solidFill>
                  <a:prstClr val="black"/>
                </a:solidFill>
                <a:cs typeface="Calibri"/>
              </a:rPr>
              <a:t> </a:t>
            </a:r>
            <a:r>
              <a:rPr sz="2200" spc="-54" dirty="0">
                <a:solidFill>
                  <a:prstClr val="black"/>
                </a:solidFill>
                <a:cs typeface="Calibri"/>
              </a:rPr>
              <a:t>r</a:t>
            </a:r>
            <a:r>
              <a:rPr sz="2200" dirty="0">
                <a:solidFill>
                  <a:prstClr val="black"/>
                </a:solidFill>
                <a:cs typeface="Calibri"/>
              </a:rPr>
              <a:t>a</a:t>
            </a:r>
            <a:r>
              <a:rPr sz="2200" spc="-4" dirty="0">
                <a:solidFill>
                  <a:prstClr val="black"/>
                </a:solidFill>
                <a:cs typeface="Calibri"/>
              </a:rPr>
              <a:t>ndomi</a:t>
            </a:r>
            <a:r>
              <a:rPr sz="2200" spc="-40" dirty="0">
                <a:solidFill>
                  <a:prstClr val="black"/>
                </a:solidFill>
                <a:cs typeface="Calibri"/>
              </a:rPr>
              <a:t>z</a:t>
            </a:r>
            <a:r>
              <a:rPr sz="2200" spc="-22" dirty="0">
                <a:solidFill>
                  <a:prstClr val="black"/>
                </a:solidFill>
                <a:cs typeface="Calibri"/>
              </a:rPr>
              <a:t>a</a:t>
            </a:r>
            <a:r>
              <a:rPr sz="2200" dirty="0">
                <a:solidFill>
                  <a:prstClr val="black"/>
                </a:solidFill>
                <a:cs typeface="Calibri"/>
              </a:rPr>
              <a:t>tion,</a:t>
            </a:r>
            <a:r>
              <a:rPr sz="2200" spc="-13" dirty="0">
                <a:solidFill>
                  <a:prstClr val="black"/>
                </a:solidFill>
                <a:cs typeface="Calibri"/>
              </a:rPr>
              <a:t> </a:t>
            </a:r>
            <a:r>
              <a:rPr sz="2200" spc="-4" dirty="0">
                <a:solidFill>
                  <a:prstClr val="black"/>
                </a:solidFill>
                <a:cs typeface="Calibri"/>
              </a:rPr>
              <a:t>blindin</a:t>
            </a:r>
            <a:r>
              <a:rPr sz="2200" spc="22" dirty="0">
                <a:solidFill>
                  <a:prstClr val="black"/>
                </a:solidFill>
                <a:cs typeface="Calibri"/>
              </a:rPr>
              <a:t>g</a:t>
            </a:r>
            <a:r>
              <a:rPr sz="2200" spc="-9" dirty="0">
                <a:solidFill>
                  <a:prstClr val="black"/>
                </a:solidFill>
                <a:cs typeface="Calibri"/>
              </a:rPr>
              <a:t>,</a:t>
            </a:r>
            <a:r>
              <a:rPr sz="2200" dirty="0">
                <a:solidFill>
                  <a:prstClr val="black"/>
                </a:solidFill>
                <a:cs typeface="Calibri"/>
              </a:rPr>
              <a:t> </a:t>
            </a:r>
            <a:r>
              <a:rPr sz="2200" spc="-4" dirty="0">
                <a:solidFill>
                  <a:prstClr val="black"/>
                </a:solidFill>
                <a:cs typeface="Calibri"/>
              </a:rPr>
              <a:t>d</a:t>
            </a:r>
            <a:r>
              <a:rPr sz="2200" spc="-22" dirty="0">
                <a:solidFill>
                  <a:prstClr val="black"/>
                </a:solidFill>
                <a:cs typeface="Calibri"/>
              </a:rPr>
              <a:t>a</a:t>
            </a:r>
            <a:r>
              <a:rPr sz="2200" spc="-36" dirty="0">
                <a:solidFill>
                  <a:prstClr val="black"/>
                </a:solidFill>
                <a:cs typeface="Calibri"/>
              </a:rPr>
              <a:t>t</a:t>
            </a:r>
            <a:r>
              <a:rPr sz="2200" dirty="0">
                <a:solidFill>
                  <a:prstClr val="black"/>
                </a:solidFill>
                <a:cs typeface="Calibri"/>
              </a:rPr>
              <a:t>a </a:t>
            </a:r>
            <a:r>
              <a:rPr sz="2200" spc="-4" dirty="0">
                <a:solidFill>
                  <a:prstClr val="black"/>
                </a:solidFill>
                <a:cs typeface="Calibri"/>
              </a:rPr>
              <a:t>handlin</a:t>
            </a:r>
            <a:r>
              <a:rPr sz="2200" dirty="0">
                <a:solidFill>
                  <a:prstClr val="black"/>
                </a:solidFill>
                <a:cs typeface="Calibri"/>
              </a:rPr>
              <a:t>g </a:t>
            </a:r>
            <a:r>
              <a:rPr sz="2200" spc="-4" dirty="0">
                <a:solidFill>
                  <a:prstClr val="black"/>
                </a:solidFill>
                <a:cs typeface="Calibri"/>
              </a:rPr>
              <a:t>(d</a:t>
            </a:r>
            <a:r>
              <a:rPr sz="2200" spc="-22" dirty="0">
                <a:solidFill>
                  <a:prstClr val="black"/>
                </a:solidFill>
                <a:cs typeface="Calibri"/>
              </a:rPr>
              <a:t>a</a:t>
            </a:r>
            <a:r>
              <a:rPr sz="2200" spc="-36" dirty="0">
                <a:solidFill>
                  <a:prstClr val="black"/>
                </a:solidFill>
                <a:cs typeface="Calibri"/>
              </a:rPr>
              <a:t>t</a:t>
            </a:r>
            <a:r>
              <a:rPr sz="2200" dirty="0">
                <a:solidFill>
                  <a:prstClr val="black"/>
                </a:solidFill>
                <a:cs typeface="Calibri"/>
              </a:rPr>
              <a:t>a</a:t>
            </a:r>
            <a:r>
              <a:rPr sz="2200" spc="-4" dirty="0">
                <a:solidFill>
                  <a:prstClr val="black"/>
                </a:solidFill>
                <a:cs typeface="Calibri"/>
              </a:rPr>
              <a:t> inclusion</a:t>
            </a:r>
            <a:r>
              <a:rPr sz="2200" spc="-36" dirty="0">
                <a:solidFill>
                  <a:prstClr val="black"/>
                </a:solidFill>
                <a:cs typeface="Calibri"/>
              </a:rPr>
              <a:t>/</a:t>
            </a:r>
            <a:r>
              <a:rPr sz="2200" spc="-49" dirty="0">
                <a:solidFill>
                  <a:prstClr val="black"/>
                </a:solidFill>
                <a:cs typeface="Calibri"/>
              </a:rPr>
              <a:t>e</a:t>
            </a:r>
            <a:r>
              <a:rPr sz="2200" spc="-54" dirty="0">
                <a:solidFill>
                  <a:prstClr val="black"/>
                </a:solidFill>
                <a:cs typeface="Calibri"/>
              </a:rPr>
              <a:t>x</a:t>
            </a:r>
            <a:r>
              <a:rPr sz="2200" spc="-4" dirty="0">
                <a:solidFill>
                  <a:prstClr val="black"/>
                </a:solidFill>
                <a:cs typeface="Calibri"/>
              </a:rPr>
              <a:t>clusion</a:t>
            </a:r>
            <a:r>
              <a:rPr sz="2200" dirty="0">
                <a:solidFill>
                  <a:prstClr val="black"/>
                </a:solidFill>
                <a:cs typeface="Calibri"/>
              </a:rPr>
              <a:t>)</a:t>
            </a:r>
            <a:r>
              <a:rPr sz="2200" spc="-9" dirty="0">
                <a:solidFill>
                  <a:prstClr val="black"/>
                </a:solidFill>
                <a:cs typeface="Calibri"/>
              </a:rPr>
              <a:t> </a:t>
            </a:r>
            <a:r>
              <a:rPr sz="2200" spc="-31" dirty="0">
                <a:solidFill>
                  <a:prstClr val="black"/>
                </a:solidFill>
                <a:cs typeface="Calibri"/>
              </a:rPr>
              <a:t>st</a:t>
            </a:r>
            <a:r>
              <a:rPr sz="2200" spc="-4" dirty="0">
                <a:solidFill>
                  <a:prstClr val="black"/>
                </a:solidFill>
                <a:cs typeface="Calibri"/>
              </a:rPr>
              <a:t>oppin</a:t>
            </a:r>
            <a:r>
              <a:rPr sz="2200" dirty="0">
                <a:solidFill>
                  <a:prstClr val="black"/>
                </a:solidFill>
                <a:cs typeface="Calibri"/>
              </a:rPr>
              <a:t>g rules</a:t>
            </a:r>
            <a:r>
              <a:rPr sz="2200" spc="-4" dirty="0">
                <a:solidFill>
                  <a:prstClr val="black"/>
                </a:solidFill>
                <a:cs typeface="Calibri"/>
              </a:rPr>
              <a:t> </a:t>
            </a:r>
            <a:r>
              <a:rPr sz="2200" dirty="0">
                <a:solidFill>
                  <a:prstClr val="black"/>
                </a:solidFill>
                <a:cs typeface="Calibri"/>
              </a:rPr>
              <a:t>and </a:t>
            </a:r>
            <a:r>
              <a:rPr sz="2200" spc="-4" dirty="0">
                <a:solidFill>
                  <a:prstClr val="black"/>
                </a:solidFill>
                <a:cs typeface="Calibri"/>
              </a:rPr>
              <a:t>tho</a:t>
            </a:r>
            <a:r>
              <a:rPr sz="2200" spc="-36" dirty="0">
                <a:solidFill>
                  <a:prstClr val="black"/>
                </a:solidFill>
                <a:cs typeface="Calibri"/>
              </a:rPr>
              <a:t>r</a:t>
            </a:r>
            <a:r>
              <a:rPr sz="2200" spc="-4" dirty="0">
                <a:solidFill>
                  <a:prstClr val="black"/>
                </a:solidFill>
                <a:cs typeface="Calibri"/>
              </a:rPr>
              <a:t>oug</a:t>
            </a:r>
            <a:r>
              <a:rPr sz="2200" dirty="0">
                <a:solidFill>
                  <a:prstClr val="black"/>
                </a:solidFill>
                <a:cs typeface="Calibri"/>
              </a:rPr>
              <a:t>h</a:t>
            </a:r>
            <a:r>
              <a:rPr sz="2200" spc="-9" dirty="0">
                <a:solidFill>
                  <a:prstClr val="black"/>
                </a:solidFill>
                <a:cs typeface="Calibri"/>
              </a:rPr>
              <a:t> </a:t>
            </a:r>
            <a:r>
              <a:rPr sz="2200" dirty="0">
                <a:solidFill>
                  <a:prstClr val="black"/>
                </a:solidFill>
                <a:cs typeface="Calibri"/>
              </a:rPr>
              <a:t>and</a:t>
            </a:r>
            <a:r>
              <a:rPr sz="2200" spc="-4" dirty="0">
                <a:solidFill>
                  <a:prstClr val="black"/>
                </a:solidFill>
                <a:cs typeface="Calibri"/>
              </a:rPr>
              <a:t> </a:t>
            </a:r>
            <a:r>
              <a:rPr sz="2200" spc="-9" dirty="0">
                <a:solidFill>
                  <a:prstClr val="black"/>
                </a:solidFill>
                <a:cs typeface="Calibri"/>
              </a:rPr>
              <a:t>t</a:t>
            </a:r>
            <a:r>
              <a:rPr sz="2200" spc="-54" dirty="0">
                <a:solidFill>
                  <a:prstClr val="black"/>
                </a:solidFill>
                <a:cs typeface="Calibri"/>
              </a:rPr>
              <a:t>r</a:t>
            </a:r>
            <a:r>
              <a:rPr sz="2200" dirty="0">
                <a:solidFill>
                  <a:prstClr val="black"/>
                </a:solidFill>
                <a:cs typeface="Calibri"/>
              </a:rPr>
              <a:t>anspa</a:t>
            </a:r>
            <a:r>
              <a:rPr sz="2200" spc="-31" dirty="0">
                <a:solidFill>
                  <a:prstClr val="black"/>
                </a:solidFill>
                <a:cs typeface="Calibri"/>
              </a:rPr>
              <a:t>r</a:t>
            </a:r>
            <a:r>
              <a:rPr sz="2200" spc="-13" dirty="0">
                <a:solidFill>
                  <a:prstClr val="black"/>
                </a:solidFill>
                <a:cs typeface="Calibri"/>
              </a:rPr>
              <a:t>e</a:t>
            </a:r>
            <a:r>
              <a:rPr sz="2200" spc="-40" dirty="0">
                <a:solidFill>
                  <a:prstClr val="black"/>
                </a:solidFill>
                <a:cs typeface="Calibri"/>
              </a:rPr>
              <a:t>n</a:t>
            </a:r>
            <a:r>
              <a:rPr sz="2200" spc="-9" dirty="0">
                <a:solidFill>
                  <a:prstClr val="black"/>
                </a:solidFill>
                <a:cs typeface="Calibri"/>
              </a:rPr>
              <a:t>t</a:t>
            </a:r>
            <a:r>
              <a:rPr sz="2200" dirty="0">
                <a:solidFill>
                  <a:prstClr val="black"/>
                </a:solidFill>
                <a:cs typeface="Calibri"/>
              </a:rPr>
              <a:t> </a:t>
            </a:r>
            <a:r>
              <a:rPr sz="2200" spc="-40" dirty="0">
                <a:solidFill>
                  <a:prstClr val="black"/>
                </a:solidFill>
                <a:cs typeface="Calibri"/>
              </a:rPr>
              <a:t>r</a:t>
            </a:r>
            <a:r>
              <a:rPr sz="2200" spc="-13" dirty="0">
                <a:solidFill>
                  <a:prstClr val="black"/>
                </a:solidFill>
                <a:cs typeface="Calibri"/>
              </a:rPr>
              <a:t>e</a:t>
            </a:r>
            <a:r>
              <a:rPr sz="2200" spc="-4" dirty="0">
                <a:solidFill>
                  <a:prstClr val="black"/>
                </a:solidFill>
                <a:cs typeface="Calibri"/>
              </a:rPr>
              <a:t>po</a:t>
            </a:r>
            <a:r>
              <a:rPr sz="2200" spc="-13" dirty="0">
                <a:solidFill>
                  <a:prstClr val="black"/>
                </a:solidFill>
                <a:cs typeface="Calibri"/>
              </a:rPr>
              <a:t>r</a:t>
            </a:r>
            <a:r>
              <a:rPr sz="2200" spc="-9" dirty="0">
                <a:solidFill>
                  <a:prstClr val="black"/>
                </a:solidFill>
                <a:cs typeface="Calibri"/>
              </a:rPr>
              <a:t>t</a:t>
            </a:r>
            <a:r>
              <a:rPr sz="2200" dirty="0">
                <a:solidFill>
                  <a:prstClr val="black"/>
                </a:solidFill>
                <a:cs typeface="Calibri"/>
              </a:rPr>
              <a:t>i</a:t>
            </a:r>
            <a:r>
              <a:rPr sz="2200" spc="-4" dirty="0">
                <a:solidFill>
                  <a:prstClr val="black"/>
                </a:solidFill>
                <a:cs typeface="Calibri"/>
              </a:rPr>
              <a:t>n</a:t>
            </a:r>
            <a:r>
              <a:rPr sz="2200" spc="-18" dirty="0">
                <a:solidFill>
                  <a:prstClr val="black"/>
                </a:solidFill>
                <a:cs typeface="Calibri"/>
              </a:rPr>
              <a:t>g</a:t>
            </a:r>
            <a:r>
              <a:rPr sz="2200" dirty="0">
                <a:solidFill>
                  <a:prstClr val="black"/>
                </a:solidFill>
                <a:cs typeface="Calibri"/>
              </a:rPr>
              <a:t>.</a:t>
            </a:r>
            <a:endParaRPr sz="2200">
              <a:solidFill>
                <a:prstClr val="black"/>
              </a:solidFill>
              <a:cs typeface="Calibri"/>
            </a:endParaRPr>
          </a:p>
        </p:txBody>
      </p:sp>
      <p:sp>
        <p:nvSpPr>
          <p:cNvPr id="4" name="object 4"/>
          <p:cNvSpPr/>
          <p:nvPr/>
        </p:nvSpPr>
        <p:spPr>
          <a:xfrm>
            <a:off x="2008909" y="3500269"/>
            <a:ext cx="6303818" cy="2147494"/>
          </a:xfrm>
          <a:prstGeom prst="rect">
            <a:avLst/>
          </a:prstGeom>
          <a:blipFill>
            <a:blip r:embed="rId3" cstate="print"/>
            <a:stretch>
              <a:fillRect/>
            </a:stretch>
          </a:blipFill>
        </p:spPr>
        <p:txBody>
          <a:bodyPr wrap="square" lIns="0" tIns="0" rIns="0" bIns="0" rtlCol="0"/>
          <a:lstStyle/>
          <a:p>
            <a:pPr defTabSz="819158"/>
            <a:endParaRPr smtClean="0">
              <a:solidFill>
                <a:prstClr val="black"/>
              </a:solidFill>
            </a:endParaRPr>
          </a:p>
        </p:txBody>
      </p:sp>
      <p:sp>
        <p:nvSpPr>
          <p:cNvPr id="5" name="object 5"/>
          <p:cNvSpPr/>
          <p:nvPr/>
        </p:nvSpPr>
        <p:spPr>
          <a:xfrm>
            <a:off x="2000596" y="3491528"/>
            <a:ext cx="6321136" cy="2164976"/>
          </a:xfrm>
          <a:custGeom>
            <a:avLst/>
            <a:gdLst/>
            <a:ahLst/>
            <a:cxnLst/>
            <a:rect l="l" t="t" r="r" b="b"/>
            <a:pathLst>
              <a:path w="6953250" h="2453640">
                <a:moveTo>
                  <a:pt x="6953250" y="2451354"/>
                </a:moveTo>
                <a:lnTo>
                  <a:pt x="6953250" y="2285"/>
                </a:lnTo>
                <a:lnTo>
                  <a:pt x="6950964" y="0"/>
                </a:lnTo>
                <a:lnTo>
                  <a:pt x="2285" y="0"/>
                </a:lnTo>
                <a:lnTo>
                  <a:pt x="0" y="2286"/>
                </a:lnTo>
                <a:lnTo>
                  <a:pt x="0" y="2451354"/>
                </a:lnTo>
                <a:lnTo>
                  <a:pt x="2286" y="2453640"/>
                </a:lnTo>
                <a:lnTo>
                  <a:pt x="4572" y="2453640"/>
                </a:lnTo>
                <a:lnTo>
                  <a:pt x="4572" y="9906"/>
                </a:lnTo>
                <a:lnTo>
                  <a:pt x="9144" y="4572"/>
                </a:lnTo>
                <a:lnTo>
                  <a:pt x="9144" y="9906"/>
                </a:lnTo>
                <a:lnTo>
                  <a:pt x="6943344" y="9905"/>
                </a:lnTo>
                <a:lnTo>
                  <a:pt x="6943344" y="4571"/>
                </a:lnTo>
                <a:lnTo>
                  <a:pt x="6948678" y="9905"/>
                </a:lnTo>
                <a:lnTo>
                  <a:pt x="6948678" y="2453640"/>
                </a:lnTo>
                <a:lnTo>
                  <a:pt x="6950964" y="2453640"/>
                </a:lnTo>
                <a:lnTo>
                  <a:pt x="6953250" y="2451354"/>
                </a:lnTo>
                <a:close/>
              </a:path>
              <a:path w="6953250" h="2453640">
                <a:moveTo>
                  <a:pt x="9144" y="9906"/>
                </a:moveTo>
                <a:lnTo>
                  <a:pt x="9144" y="4572"/>
                </a:lnTo>
                <a:lnTo>
                  <a:pt x="4572" y="9906"/>
                </a:lnTo>
                <a:lnTo>
                  <a:pt x="9144" y="9906"/>
                </a:lnTo>
                <a:close/>
              </a:path>
              <a:path w="6953250" h="2453640">
                <a:moveTo>
                  <a:pt x="9144" y="2443734"/>
                </a:moveTo>
                <a:lnTo>
                  <a:pt x="9144" y="9906"/>
                </a:lnTo>
                <a:lnTo>
                  <a:pt x="4572" y="9906"/>
                </a:lnTo>
                <a:lnTo>
                  <a:pt x="4572" y="2443734"/>
                </a:lnTo>
                <a:lnTo>
                  <a:pt x="9144" y="2443734"/>
                </a:lnTo>
                <a:close/>
              </a:path>
              <a:path w="6953250" h="2453640">
                <a:moveTo>
                  <a:pt x="6948678" y="2443734"/>
                </a:moveTo>
                <a:lnTo>
                  <a:pt x="4572" y="2443734"/>
                </a:lnTo>
                <a:lnTo>
                  <a:pt x="9144" y="2449068"/>
                </a:lnTo>
                <a:lnTo>
                  <a:pt x="9144" y="2453640"/>
                </a:lnTo>
                <a:lnTo>
                  <a:pt x="6943344" y="2453640"/>
                </a:lnTo>
                <a:lnTo>
                  <a:pt x="6943344" y="2449067"/>
                </a:lnTo>
                <a:lnTo>
                  <a:pt x="6948678" y="2443734"/>
                </a:lnTo>
                <a:close/>
              </a:path>
              <a:path w="6953250" h="2453640">
                <a:moveTo>
                  <a:pt x="9144" y="2453640"/>
                </a:moveTo>
                <a:lnTo>
                  <a:pt x="9144" y="2449068"/>
                </a:lnTo>
                <a:lnTo>
                  <a:pt x="4572" y="2443734"/>
                </a:lnTo>
                <a:lnTo>
                  <a:pt x="4572" y="2453640"/>
                </a:lnTo>
                <a:lnTo>
                  <a:pt x="9144" y="2453640"/>
                </a:lnTo>
                <a:close/>
              </a:path>
              <a:path w="6953250" h="2453640">
                <a:moveTo>
                  <a:pt x="6948678" y="9905"/>
                </a:moveTo>
                <a:lnTo>
                  <a:pt x="6943344" y="4571"/>
                </a:lnTo>
                <a:lnTo>
                  <a:pt x="6943344" y="9905"/>
                </a:lnTo>
                <a:lnTo>
                  <a:pt x="6948678" y="9905"/>
                </a:lnTo>
                <a:close/>
              </a:path>
              <a:path w="6953250" h="2453640">
                <a:moveTo>
                  <a:pt x="6948678" y="2443734"/>
                </a:moveTo>
                <a:lnTo>
                  <a:pt x="6948678" y="9905"/>
                </a:lnTo>
                <a:lnTo>
                  <a:pt x="6943344" y="9905"/>
                </a:lnTo>
                <a:lnTo>
                  <a:pt x="6943344" y="2443734"/>
                </a:lnTo>
                <a:lnTo>
                  <a:pt x="6948678" y="2443734"/>
                </a:lnTo>
                <a:close/>
              </a:path>
              <a:path w="6953250" h="2453640">
                <a:moveTo>
                  <a:pt x="6948678" y="2453640"/>
                </a:moveTo>
                <a:lnTo>
                  <a:pt x="6948678" y="2443734"/>
                </a:lnTo>
                <a:lnTo>
                  <a:pt x="6943344" y="2449067"/>
                </a:lnTo>
                <a:lnTo>
                  <a:pt x="6943344" y="2453640"/>
                </a:lnTo>
                <a:lnTo>
                  <a:pt x="6948678" y="2453640"/>
                </a:lnTo>
                <a:close/>
              </a:path>
            </a:pathLst>
          </a:custGeom>
          <a:solidFill>
            <a:srgbClr val="000000"/>
          </a:solidFill>
        </p:spPr>
        <p:txBody>
          <a:bodyPr wrap="square" lIns="0" tIns="0" rIns="0" bIns="0" rtlCol="0"/>
          <a:lstStyle/>
          <a:p>
            <a:pPr defTabSz="819158"/>
            <a:endParaRPr smtClean="0">
              <a:solidFill>
                <a:prstClr val="black"/>
              </a:solidFill>
            </a:endParaRPr>
          </a:p>
        </p:txBody>
      </p:sp>
      <p:sp>
        <p:nvSpPr>
          <p:cNvPr id="6" name="object 6"/>
          <p:cNvSpPr/>
          <p:nvPr/>
        </p:nvSpPr>
        <p:spPr>
          <a:xfrm>
            <a:off x="2008909" y="3500269"/>
            <a:ext cx="6303818" cy="2147494"/>
          </a:xfrm>
          <a:prstGeom prst="rect">
            <a:avLst/>
          </a:prstGeom>
          <a:blipFill>
            <a:blip r:embed="rId3" cstate="print"/>
            <a:stretch>
              <a:fillRect/>
            </a:stretch>
          </a:blipFill>
        </p:spPr>
        <p:txBody>
          <a:bodyPr wrap="square" lIns="0" tIns="0" rIns="0" bIns="0" rtlCol="0"/>
          <a:lstStyle/>
          <a:p>
            <a:pPr defTabSz="819158"/>
            <a:endParaRPr smtClean="0">
              <a:solidFill>
                <a:prstClr val="black"/>
              </a:solidFill>
            </a:endParaRPr>
          </a:p>
        </p:txBody>
      </p:sp>
      <p:sp>
        <p:nvSpPr>
          <p:cNvPr id="7" name="object 7"/>
          <p:cNvSpPr/>
          <p:nvPr/>
        </p:nvSpPr>
        <p:spPr>
          <a:xfrm>
            <a:off x="2000596" y="3491528"/>
            <a:ext cx="6321136" cy="2164976"/>
          </a:xfrm>
          <a:custGeom>
            <a:avLst/>
            <a:gdLst/>
            <a:ahLst/>
            <a:cxnLst/>
            <a:rect l="l" t="t" r="r" b="b"/>
            <a:pathLst>
              <a:path w="6953250" h="2453640">
                <a:moveTo>
                  <a:pt x="6953250" y="2451354"/>
                </a:moveTo>
                <a:lnTo>
                  <a:pt x="6953250" y="2285"/>
                </a:lnTo>
                <a:lnTo>
                  <a:pt x="6950964" y="0"/>
                </a:lnTo>
                <a:lnTo>
                  <a:pt x="2285" y="0"/>
                </a:lnTo>
                <a:lnTo>
                  <a:pt x="0" y="2286"/>
                </a:lnTo>
                <a:lnTo>
                  <a:pt x="0" y="2451354"/>
                </a:lnTo>
                <a:lnTo>
                  <a:pt x="2286" y="2453640"/>
                </a:lnTo>
                <a:lnTo>
                  <a:pt x="4572" y="2453640"/>
                </a:lnTo>
                <a:lnTo>
                  <a:pt x="4572" y="9906"/>
                </a:lnTo>
                <a:lnTo>
                  <a:pt x="9144" y="4572"/>
                </a:lnTo>
                <a:lnTo>
                  <a:pt x="9144" y="9906"/>
                </a:lnTo>
                <a:lnTo>
                  <a:pt x="6943344" y="9905"/>
                </a:lnTo>
                <a:lnTo>
                  <a:pt x="6943344" y="4571"/>
                </a:lnTo>
                <a:lnTo>
                  <a:pt x="6948678" y="9905"/>
                </a:lnTo>
                <a:lnTo>
                  <a:pt x="6948678" y="2453640"/>
                </a:lnTo>
                <a:lnTo>
                  <a:pt x="6950964" y="2453640"/>
                </a:lnTo>
                <a:lnTo>
                  <a:pt x="6953250" y="2451354"/>
                </a:lnTo>
                <a:close/>
              </a:path>
              <a:path w="6953250" h="2453640">
                <a:moveTo>
                  <a:pt x="9144" y="9906"/>
                </a:moveTo>
                <a:lnTo>
                  <a:pt x="9144" y="4572"/>
                </a:lnTo>
                <a:lnTo>
                  <a:pt x="4572" y="9906"/>
                </a:lnTo>
                <a:lnTo>
                  <a:pt x="9144" y="9906"/>
                </a:lnTo>
                <a:close/>
              </a:path>
              <a:path w="6953250" h="2453640">
                <a:moveTo>
                  <a:pt x="9144" y="2443734"/>
                </a:moveTo>
                <a:lnTo>
                  <a:pt x="9144" y="9906"/>
                </a:lnTo>
                <a:lnTo>
                  <a:pt x="4572" y="9906"/>
                </a:lnTo>
                <a:lnTo>
                  <a:pt x="4572" y="2443734"/>
                </a:lnTo>
                <a:lnTo>
                  <a:pt x="9144" y="2443734"/>
                </a:lnTo>
                <a:close/>
              </a:path>
              <a:path w="6953250" h="2453640">
                <a:moveTo>
                  <a:pt x="6948678" y="2443734"/>
                </a:moveTo>
                <a:lnTo>
                  <a:pt x="4572" y="2443734"/>
                </a:lnTo>
                <a:lnTo>
                  <a:pt x="9144" y="2449068"/>
                </a:lnTo>
                <a:lnTo>
                  <a:pt x="9144" y="2453640"/>
                </a:lnTo>
                <a:lnTo>
                  <a:pt x="6943344" y="2453640"/>
                </a:lnTo>
                <a:lnTo>
                  <a:pt x="6943344" y="2449067"/>
                </a:lnTo>
                <a:lnTo>
                  <a:pt x="6948678" y="2443734"/>
                </a:lnTo>
                <a:close/>
              </a:path>
              <a:path w="6953250" h="2453640">
                <a:moveTo>
                  <a:pt x="9144" y="2453640"/>
                </a:moveTo>
                <a:lnTo>
                  <a:pt x="9144" y="2449068"/>
                </a:lnTo>
                <a:lnTo>
                  <a:pt x="4572" y="2443734"/>
                </a:lnTo>
                <a:lnTo>
                  <a:pt x="4572" y="2453640"/>
                </a:lnTo>
                <a:lnTo>
                  <a:pt x="9144" y="2453640"/>
                </a:lnTo>
                <a:close/>
              </a:path>
              <a:path w="6953250" h="2453640">
                <a:moveTo>
                  <a:pt x="6948678" y="9905"/>
                </a:moveTo>
                <a:lnTo>
                  <a:pt x="6943344" y="4571"/>
                </a:lnTo>
                <a:lnTo>
                  <a:pt x="6943344" y="9905"/>
                </a:lnTo>
                <a:lnTo>
                  <a:pt x="6948678" y="9905"/>
                </a:lnTo>
                <a:close/>
              </a:path>
              <a:path w="6953250" h="2453640">
                <a:moveTo>
                  <a:pt x="6948678" y="2443734"/>
                </a:moveTo>
                <a:lnTo>
                  <a:pt x="6948678" y="9905"/>
                </a:lnTo>
                <a:lnTo>
                  <a:pt x="6943344" y="9905"/>
                </a:lnTo>
                <a:lnTo>
                  <a:pt x="6943344" y="2443734"/>
                </a:lnTo>
                <a:lnTo>
                  <a:pt x="6948678" y="2443734"/>
                </a:lnTo>
                <a:close/>
              </a:path>
              <a:path w="6953250" h="2453640">
                <a:moveTo>
                  <a:pt x="6948678" y="2453640"/>
                </a:moveTo>
                <a:lnTo>
                  <a:pt x="6948678" y="2443734"/>
                </a:lnTo>
                <a:lnTo>
                  <a:pt x="6943344" y="2449067"/>
                </a:lnTo>
                <a:lnTo>
                  <a:pt x="6943344" y="2453640"/>
                </a:lnTo>
                <a:lnTo>
                  <a:pt x="6948678" y="2453640"/>
                </a:lnTo>
                <a:close/>
              </a:path>
            </a:pathLst>
          </a:custGeom>
          <a:solidFill>
            <a:srgbClr val="000000"/>
          </a:solidFill>
        </p:spPr>
        <p:txBody>
          <a:bodyPr wrap="square" lIns="0" tIns="0" rIns="0" bIns="0" rtlCol="0"/>
          <a:lstStyle/>
          <a:p>
            <a:pPr defTabSz="819158"/>
            <a:endParaRPr smtClean="0">
              <a:solidFill>
                <a:prstClr val="black"/>
              </a:solidFill>
            </a:endParaRPr>
          </a:p>
        </p:txBody>
      </p:sp>
      <p:sp>
        <p:nvSpPr>
          <p:cNvPr id="8" name="object 8"/>
          <p:cNvSpPr txBox="1"/>
          <p:nvPr/>
        </p:nvSpPr>
        <p:spPr>
          <a:xfrm>
            <a:off x="5983319" y="5709573"/>
            <a:ext cx="2376632" cy="553998"/>
          </a:xfrm>
          <a:prstGeom prst="rect">
            <a:avLst/>
          </a:prstGeom>
        </p:spPr>
        <p:txBody>
          <a:bodyPr vert="horz" wrap="square" lIns="0" tIns="0" rIns="0" bIns="0" rtlCol="0">
            <a:spAutoFit/>
          </a:bodyPr>
          <a:lstStyle/>
          <a:p>
            <a:pPr marL="11380" defTabSz="819158"/>
            <a:r>
              <a:rPr i="1" spc="-4" dirty="0">
                <a:solidFill>
                  <a:prstClr val="black"/>
                </a:solidFill>
                <a:latin typeface="Times New Roman"/>
                <a:cs typeface="Times New Roman"/>
              </a:rPr>
              <a:t>Natu</a:t>
            </a:r>
            <a:r>
              <a:rPr i="1" spc="-58" dirty="0">
                <a:solidFill>
                  <a:prstClr val="black"/>
                </a:solidFill>
                <a:latin typeface="Times New Roman"/>
                <a:cs typeface="Times New Roman"/>
              </a:rPr>
              <a:t>r</a:t>
            </a:r>
            <a:r>
              <a:rPr i="1" spc="-4" dirty="0">
                <a:solidFill>
                  <a:prstClr val="black"/>
                </a:solidFill>
                <a:latin typeface="Times New Roman"/>
                <a:cs typeface="Times New Roman"/>
              </a:rPr>
              <a:t>e</a:t>
            </a:r>
            <a:r>
              <a:rPr dirty="0">
                <a:solidFill>
                  <a:prstClr val="black"/>
                </a:solidFill>
                <a:latin typeface="Times New Roman"/>
                <a:cs typeface="Times New Roman"/>
              </a:rPr>
              <a:t>, 490, 187-191, 2012.</a:t>
            </a:r>
            <a:endParaRPr>
              <a:solidFill>
                <a:prstClr val="black"/>
              </a:solidFill>
              <a:latin typeface="Times New Roman"/>
              <a:cs typeface="Times New Roman"/>
            </a:endParaRPr>
          </a:p>
        </p:txBody>
      </p:sp>
    </p:spTree>
    <p:extLst>
      <p:ext uri="{BB962C8B-B14F-4D97-AF65-F5344CB8AC3E}">
        <p14:creationId xmlns:p14="http://schemas.microsoft.com/office/powerpoint/2010/main" val="3409126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39872" y="576765"/>
            <a:ext cx="6664266" cy="720562"/>
          </a:xfrm>
          <a:prstGeom prst="rect">
            <a:avLst/>
          </a:prstGeom>
        </p:spPr>
        <p:txBody>
          <a:bodyPr vert="horz" wrap="square" lIns="0" tIns="116503" rIns="0" bIns="0" rtlCol="0">
            <a:spAutoFit/>
          </a:bodyPr>
          <a:lstStyle/>
          <a:p>
            <a:pPr marL="362404">
              <a:lnSpc>
                <a:spcPts val="4707"/>
              </a:lnSpc>
            </a:pPr>
            <a:r>
              <a:rPr sz="3900" b="0" spc="-27" dirty="0">
                <a:latin typeface="Franklin Gothic Medium"/>
                <a:cs typeface="Franklin Gothic Medium"/>
              </a:rPr>
              <a:t>Bac</a:t>
            </a:r>
            <a:r>
              <a:rPr sz="3900" b="0" spc="-22" dirty="0">
                <a:latin typeface="Franklin Gothic Medium"/>
                <a:cs typeface="Franklin Gothic Medium"/>
              </a:rPr>
              <a:t>k</a:t>
            </a:r>
            <a:r>
              <a:rPr sz="3900" b="0" spc="9" dirty="0">
                <a:latin typeface="Franklin Gothic Medium"/>
                <a:cs typeface="Franklin Gothic Medium"/>
              </a:rPr>
              <a:t> </a:t>
            </a:r>
            <a:r>
              <a:rPr sz="3900" b="0" spc="-18" dirty="0">
                <a:latin typeface="Franklin Gothic Medium"/>
                <a:cs typeface="Franklin Gothic Medium"/>
              </a:rPr>
              <a:t>t</a:t>
            </a:r>
            <a:r>
              <a:rPr sz="3900" b="0" spc="-22" dirty="0">
                <a:latin typeface="Franklin Gothic Medium"/>
                <a:cs typeface="Franklin Gothic Medium"/>
              </a:rPr>
              <a:t>o</a:t>
            </a:r>
            <a:r>
              <a:rPr sz="3900" b="0" dirty="0">
                <a:latin typeface="Franklin Gothic Medium"/>
                <a:cs typeface="Franklin Gothic Medium"/>
              </a:rPr>
              <a:t> </a:t>
            </a:r>
            <a:r>
              <a:rPr sz="3900" b="0" spc="-27" dirty="0">
                <a:latin typeface="Franklin Gothic Medium"/>
                <a:cs typeface="Franklin Gothic Medium"/>
              </a:rPr>
              <a:t>Basics</a:t>
            </a:r>
            <a:endParaRPr sz="3900">
              <a:latin typeface="Franklin Gothic Medium"/>
              <a:cs typeface="Franklin Gothic Medium"/>
            </a:endParaRPr>
          </a:p>
        </p:txBody>
      </p:sp>
      <p:sp>
        <p:nvSpPr>
          <p:cNvPr id="3" name="object 3"/>
          <p:cNvSpPr txBox="1"/>
          <p:nvPr/>
        </p:nvSpPr>
        <p:spPr>
          <a:xfrm>
            <a:off x="1632296" y="1443377"/>
            <a:ext cx="6251864" cy="3613810"/>
          </a:xfrm>
          <a:prstGeom prst="rect">
            <a:avLst/>
          </a:prstGeom>
        </p:spPr>
        <p:txBody>
          <a:bodyPr vert="horz" wrap="square" lIns="0" tIns="0" rIns="0" bIns="0" rtlCol="0">
            <a:spAutoFit/>
          </a:bodyPr>
          <a:lstStyle/>
          <a:p>
            <a:pPr marL="11380" marR="4553"/>
            <a:r>
              <a:rPr sz="2500" b="1" dirty="0">
                <a:latin typeface="Calibri"/>
                <a:cs typeface="Calibri"/>
              </a:rPr>
              <a:t>Good</a:t>
            </a:r>
            <a:r>
              <a:rPr sz="2500" b="1" spc="-13" dirty="0">
                <a:latin typeface="Calibri"/>
                <a:cs typeface="Calibri"/>
              </a:rPr>
              <a:t> </a:t>
            </a:r>
            <a:r>
              <a:rPr sz="2500" b="1" spc="-40" dirty="0">
                <a:latin typeface="Calibri"/>
                <a:cs typeface="Calibri"/>
              </a:rPr>
              <a:t>e</a:t>
            </a:r>
            <a:r>
              <a:rPr sz="2500" b="1" dirty="0">
                <a:latin typeface="Calibri"/>
                <a:cs typeface="Calibri"/>
              </a:rPr>
              <a:t>xperime</a:t>
            </a:r>
            <a:r>
              <a:rPr sz="2500" b="1" spc="-18" dirty="0">
                <a:latin typeface="Calibri"/>
                <a:cs typeface="Calibri"/>
              </a:rPr>
              <a:t>n</a:t>
            </a:r>
            <a:r>
              <a:rPr sz="2500" b="1" spc="-36" dirty="0">
                <a:latin typeface="Calibri"/>
                <a:cs typeface="Calibri"/>
              </a:rPr>
              <a:t>t</a:t>
            </a:r>
            <a:r>
              <a:rPr sz="2500" b="1" spc="-13" dirty="0">
                <a:latin typeface="Calibri"/>
                <a:cs typeface="Calibri"/>
              </a:rPr>
              <a:t>al</a:t>
            </a:r>
            <a:r>
              <a:rPr sz="2500" b="1" spc="-4" dirty="0">
                <a:latin typeface="Calibri"/>
                <a:cs typeface="Calibri"/>
              </a:rPr>
              <a:t> </a:t>
            </a:r>
            <a:r>
              <a:rPr sz="2500" b="1" dirty="0">
                <a:latin typeface="Calibri"/>
                <a:cs typeface="Calibri"/>
              </a:rPr>
              <a:t>design</a:t>
            </a:r>
            <a:r>
              <a:rPr sz="2500" b="1" spc="-18" dirty="0">
                <a:latin typeface="Calibri"/>
                <a:cs typeface="Calibri"/>
              </a:rPr>
              <a:t> </a:t>
            </a:r>
            <a:r>
              <a:rPr sz="2500" b="1" spc="-13" dirty="0">
                <a:latin typeface="Calibri"/>
                <a:cs typeface="Calibri"/>
              </a:rPr>
              <a:t>(and</a:t>
            </a:r>
            <a:r>
              <a:rPr sz="2500" b="1" spc="-4" dirty="0">
                <a:latin typeface="Calibri"/>
                <a:cs typeface="Calibri"/>
              </a:rPr>
              <a:t> </a:t>
            </a:r>
            <a:r>
              <a:rPr sz="2500" b="1" spc="-31" dirty="0">
                <a:latin typeface="Calibri"/>
                <a:cs typeface="Calibri"/>
              </a:rPr>
              <a:t>r</a:t>
            </a:r>
            <a:r>
              <a:rPr sz="2500" b="1" spc="-4" dirty="0">
                <a:latin typeface="Calibri"/>
                <a:cs typeface="Calibri"/>
              </a:rPr>
              <a:t>e</a:t>
            </a:r>
            <a:r>
              <a:rPr sz="2500" b="1" dirty="0">
                <a:latin typeface="Calibri"/>
                <a:cs typeface="Calibri"/>
              </a:rPr>
              <a:t>p</a:t>
            </a:r>
            <a:r>
              <a:rPr sz="2500" b="1" spc="-13" dirty="0">
                <a:latin typeface="Calibri"/>
                <a:cs typeface="Calibri"/>
              </a:rPr>
              <a:t>o</a:t>
            </a:r>
            <a:r>
              <a:rPr sz="2500" b="1" spc="-4" dirty="0">
                <a:latin typeface="Calibri"/>
                <a:cs typeface="Calibri"/>
              </a:rPr>
              <a:t>r</a:t>
            </a:r>
            <a:r>
              <a:rPr sz="2500" b="1" spc="-9" dirty="0">
                <a:latin typeface="Calibri"/>
                <a:cs typeface="Calibri"/>
              </a:rPr>
              <a:t>ti</a:t>
            </a:r>
            <a:r>
              <a:rPr sz="2500" b="1" dirty="0">
                <a:latin typeface="Calibri"/>
                <a:cs typeface="Calibri"/>
              </a:rPr>
              <a:t>n</a:t>
            </a:r>
            <a:r>
              <a:rPr sz="2500" b="1" spc="-4" dirty="0">
                <a:latin typeface="Calibri"/>
                <a:cs typeface="Calibri"/>
              </a:rPr>
              <a:t>g</a:t>
            </a:r>
            <a:r>
              <a:rPr sz="2500" b="1" spc="-9" dirty="0">
                <a:latin typeface="Calibri"/>
                <a:cs typeface="Calibri"/>
              </a:rPr>
              <a:t>) </a:t>
            </a:r>
            <a:r>
              <a:rPr sz="2500" b="1" dirty="0">
                <a:latin typeface="Calibri"/>
                <a:cs typeface="Calibri"/>
              </a:rPr>
              <a:t>underlies</a:t>
            </a:r>
            <a:r>
              <a:rPr sz="2500" b="1" spc="-22" dirty="0">
                <a:latin typeface="Calibri"/>
                <a:cs typeface="Calibri"/>
              </a:rPr>
              <a:t> </a:t>
            </a:r>
            <a:r>
              <a:rPr sz="2500" b="1" dirty="0">
                <a:latin typeface="Calibri"/>
                <a:cs typeface="Calibri"/>
              </a:rPr>
              <a:t>Ri</a:t>
            </a:r>
            <a:r>
              <a:rPr sz="2500" b="1" spc="-31" dirty="0">
                <a:latin typeface="Calibri"/>
                <a:cs typeface="Calibri"/>
              </a:rPr>
              <a:t>g</a:t>
            </a:r>
            <a:r>
              <a:rPr sz="2500" b="1" spc="-13" dirty="0">
                <a:latin typeface="Calibri"/>
                <a:cs typeface="Calibri"/>
              </a:rPr>
              <a:t>o</a:t>
            </a:r>
            <a:r>
              <a:rPr sz="2500" b="1" dirty="0">
                <a:latin typeface="Calibri"/>
                <a:cs typeface="Calibri"/>
              </a:rPr>
              <a:t>r &amp; </a:t>
            </a:r>
            <a:r>
              <a:rPr sz="2500" b="1" spc="-40" dirty="0">
                <a:latin typeface="Calibri"/>
                <a:cs typeface="Calibri"/>
              </a:rPr>
              <a:t>R</a:t>
            </a:r>
            <a:r>
              <a:rPr sz="2500" b="1" spc="-4" dirty="0">
                <a:latin typeface="Calibri"/>
                <a:cs typeface="Calibri"/>
              </a:rPr>
              <a:t>e</a:t>
            </a:r>
            <a:r>
              <a:rPr sz="2500" b="1" dirty="0">
                <a:latin typeface="Calibri"/>
                <a:cs typeface="Calibri"/>
              </a:rPr>
              <a:t>p</a:t>
            </a:r>
            <a:r>
              <a:rPr sz="2500" b="1" spc="-36" dirty="0">
                <a:latin typeface="Calibri"/>
                <a:cs typeface="Calibri"/>
              </a:rPr>
              <a:t>r</a:t>
            </a:r>
            <a:r>
              <a:rPr sz="2500" b="1" spc="-13" dirty="0">
                <a:latin typeface="Calibri"/>
                <a:cs typeface="Calibri"/>
              </a:rPr>
              <a:t>oducibility</a:t>
            </a:r>
            <a:r>
              <a:rPr sz="2500" b="1" spc="-22" dirty="0">
                <a:latin typeface="Calibri"/>
                <a:cs typeface="Calibri"/>
              </a:rPr>
              <a:t> </a:t>
            </a:r>
            <a:r>
              <a:rPr sz="2500" b="1" dirty="0">
                <a:latin typeface="Calibri"/>
                <a:cs typeface="Calibri"/>
              </a:rPr>
              <a:t>of</a:t>
            </a:r>
            <a:r>
              <a:rPr sz="2500" b="1" spc="-4" dirty="0">
                <a:latin typeface="Calibri"/>
                <a:cs typeface="Calibri"/>
              </a:rPr>
              <a:t> findings</a:t>
            </a:r>
            <a:endParaRPr sz="2500">
              <a:latin typeface="Calibri"/>
              <a:cs typeface="Calibri"/>
            </a:endParaRPr>
          </a:p>
          <a:p>
            <a:pPr marL="13656">
              <a:spcBef>
                <a:spcPts val="709"/>
              </a:spcBef>
            </a:pPr>
            <a:r>
              <a:rPr sz="2500" dirty="0">
                <a:latin typeface="Calibri"/>
                <a:cs typeface="Calibri"/>
              </a:rPr>
              <a:t>5</a:t>
            </a:r>
            <a:r>
              <a:rPr sz="2500" spc="9" dirty="0">
                <a:latin typeface="Calibri"/>
                <a:cs typeface="Calibri"/>
              </a:rPr>
              <a:t> </a:t>
            </a:r>
            <a:r>
              <a:rPr sz="2500" spc="-4" dirty="0">
                <a:latin typeface="Calibri"/>
                <a:cs typeface="Calibri"/>
              </a:rPr>
              <a:t>requirement</a:t>
            </a:r>
            <a:r>
              <a:rPr sz="2500" dirty="0">
                <a:latin typeface="Calibri"/>
                <a:cs typeface="Calibri"/>
              </a:rPr>
              <a:t>s</a:t>
            </a:r>
            <a:r>
              <a:rPr sz="2500" spc="-13" dirty="0">
                <a:latin typeface="Calibri"/>
                <a:cs typeface="Calibri"/>
              </a:rPr>
              <a:t> </a:t>
            </a:r>
            <a:r>
              <a:rPr sz="2500" dirty="0">
                <a:latin typeface="Calibri"/>
                <a:cs typeface="Calibri"/>
              </a:rPr>
              <a:t>for</a:t>
            </a:r>
            <a:r>
              <a:rPr sz="2500" spc="-9" dirty="0">
                <a:latin typeface="Calibri"/>
                <a:cs typeface="Calibri"/>
              </a:rPr>
              <a:t> </a:t>
            </a:r>
            <a:r>
              <a:rPr sz="2500" spc="-4" dirty="0">
                <a:latin typeface="Calibri"/>
                <a:cs typeface="Calibri"/>
              </a:rPr>
              <a:t>“good</a:t>
            </a:r>
            <a:r>
              <a:rPr sz="2500" dirty="0">
                <a:latin typeface="Calibri"/>
                <a:cs typeface="Calibri"/>
              </a:rPr>
              <a:t>”</a:t>
            </a:r>
            <a:r>
              <a:rPr sz="2500" spc="9" dirty="0">
                <a:latin typeface="Calibri"/>
                <a:cs typeface="Calibri"/>
              </a:rPr>
              <a:t> </a:t>
            </a:r>
            <a:r>
              <a:rPr sz="2500" dirty="0">
                <a:latin typeface="Calibri"/>
                <a:cs typeface="Calibri"/>
              </a:rPr>
              <a:t>experimental</a:t>
            </a:r>
            <a:r>
              <a:rPr sz="2500" spc="-31" dirty="0">
                <a:latin typeface="Calibri"/>
                <a:cs typeface="Calibri"/>
              </a:rPr>
              <a:t> </a:t>
            </a:r>
            <a:r>
              <a:rPr sz="2500" spc="-4" dirty="0">
                <a:latin typeface="Calibri"/>
                <a:cs typeface="Calibri"/>
              </a:rPr>
              <a:t>design</a:t>
            </a:r>
            <a:endParaRPr sz="2500">
              <a:latin typeface="Calibri"/>
              <a:cs typeface="Calibri"/>
            </a:endParaRPr>
          </a:p>
          <a:p>
            <a:pPr marL="319737" indent="-306082">
              <a:spcBef>
                <a:spcPts val="18"/>
              </a:spcBef>
              <a:buFont typeface="Arial"/>
              <a:buChar char="•"/>
              <a:tabLst>
                <a:tab pos="321442" algn="l"/>
              </a:tabLst>
            </a:pPr>
            <a:r>
              <a:rPr sz="2200" spc="-13" dirty="0">
                <a:latin typeface="Calibri"/>
                <a:cs typeface="Calibri"/>
              </a:rPr>
              <a:t>Be</a:t>
            </a:r>
            <a:r>
              <a:rPr sz="2200" spc="-9" dirty="0">
                <a:latin typeface="Calibri"/>
                <a:cs typeface="Calibri"/>
              </a:rPr>
              <a:t> </a:t>
            </a:r>
            <a:r>
              <a:rPr sz="2200" spc="-4" dirty="0">
                <a:latin typeface="Calibri"/>
                <a:cs typeface="Calibri"/>
              </a:rPr>
              <a:t>unbiased</a:t>
            </a:r>
            <a:endParaRPr sz="2200">
              <a:latin typeface="Calibri"/>
              <a:cs typeface="Calibri"/>
            </a:endParaRPr>
          </a:p>
          <a:p>
            <a:pPr marL="320873" indent="-307221">
              <a:buFont typeface="Arial"/>
              <a:buChar char="•"/>
              <a:tabLst>
                <a:tab pos="321442" algn="l"/>
              </a:tabLst>
            </a:pPr>
            <a:r>
              <a:rPr sz="2200" spc="-13" dirty="0">
                <a:latin typeface="Calibri"/>
                <a:cs typeface="Calibri"/>
              </a:rPr>
              <a:t>Have</a:t>
            </a:r>
            <a:r>
              <a:rPr sz="2200" spc="4" dirty="0">
                <a:latin typeface="Calibri"/>
                <a:cs typeface="Calibri"/>
              </a:rPr>
              <a:t> </a:t>
            </a:r>
            <a:r>
              <a:rPr sz="2200" spc="-4" dirty="0">
                <a:latin typeface="Calibri"/>
                <a:cs typeface="Calibri"/>
              </a:rPr>
              <a:t>hig</a:t>
            </a:r>
            <a:r>
              <a:rPr sz="2200" dirty="0">
                <a:latin typeface="Calibri"/>
                <a:cs typeface="Calibri"/>
              </a:rPr>
              <a:t>h</a:t>
            </a:r>
            <a:r>
              <a:rPr sz="2200" spc="-9" dirty="0">
                <a:latin typeface="Calibri"/>
                <a:cs typeface="Calibri"/>
              </a:rPr>
              <a:t> </a:t>
            </a:r>
            <a:r>
              <a:rPr sz="2200" spc="-4" dirty="0">
                <a:latin typeface="Calibri"/>
                <a:cs typeface="Calibri"/>
              </a:rPr>
              <a:t>precision</a:t>
            </a:r>
            <a:endParaRPr sz="2200">
              <a:latin typeface="Calibri"/>
              <a:cs typeface="Calibri"/>
            </a:endParaRPr>
          </a:p>
          <a:p>
            <a:pPr marL="319737" marR="3496047" indent="-306082">
              <a:buFont typeface="Arial"/>
              <a:buChar char="•"/>
              <a:tabLst>
                <a:tab pos="321442" algn="l"/>
              </a:tabLst>
            </a:pPr>
            <a:r>
              <a:rPr sz="2200" spc="-13" dirty="0">
                <a:latin typeface="Calibri"/>
                <a:cs typeface="Calibri"/>
              </a:rPr>
              <a:t>Have</a:t>
            </a:r>
            <a:r>
              <a:rPr sz="2200" spc="4" dirty="0">
                <a:latin typeface="Calibri"/>
                <a:cs typeface="Calibri"/>
              </a:rPr>
              <a:t> </a:t>
            </a:r>
            <a:r>
              <a:rPr sz="2200" dirty="0">
                <a:latin typeface="Calibri"/>
                <a:cs typeface="Calibri"/>
              </a:rPr>
              <a:t>a</a:t>
            </a:r>
            <a:r>
              <a:rPr sz="2200" spc="-9" dirty="0">
                <a:latin typeface="Calibri"/>
                <a:cs typeface="Calibri"/>
              </a:rPr>
              <a:t> </a:t>
            </a:r>
            <a:r>
              <a:rPr sz="2200" dirty="0">
                <a:latin typeface="Calibri"/>
                <a:cs typeface="Calibri"/>
              </a:rPr>
              <a:t>wide</a:t>
            </a:r>
            <a:r>
              <a:rPr sz="2200" spc="-4" dirty="0">
                <a:latin typeface="Calibri"/>
                <a:cs typeface="Calibri"/>
              </a:rPr>
              <a:t> </a:t>
            </a:r>
            <a:r>
              <a:rPr sz="2200" spc="-13" dirty="0">
                <a:latin typeface="Calibri"/>
                <a:cs typeface="Calibri"/>
              </a:rPr>
              <a:t>range</a:t>
            </a:r>
            <a:r>
              <a:rPr sz="2200" spc="-4" dirty="0">
                <a:latin typeface="Calibri"/>
                <a:cs typeface="Calibri"/>
              </a:rPr>
              <a:t> of </a:t>
            </a:r>
            <a:r>
              <a:rPr sz="2200" dirty="0">
                <a:latin typeface="Calibri"/>
                <a:cs typeface="Calibri"/>
              </a:rPr>
              <a:t>applicability</a:t>
            </a:r>
            <a:endParaRPr sz="2200">
              <a:latin typeface="Calibri"/>
              <a:cs typeface="Calibri"/>
            </a:endParaRPr>
          </a:p>
          <a:p>
            <a:pPr marL="320873" indent="-307221">
              <a:buFont typeface="Arial"/>
              <a:buChar char="•"/>
              <a:tabLst>
                <a:tab pos="321442" algn="l"/>
              </a:tabLst>
            </a:pPr>
            <a:r>
              <a:rPr sz="2200" spc="-13" dirty="0">
                <a:latin typeface="Calibri"/>
                <a:cs typeface="Calibri"/>
              </a:rPr>
              <a:t>Be</a:t>
            </a:r>
            <a:r>
              <a:rPr sz="2200" spc="-9" dirty="0">
                <a:latin typeface="Calibri"/>
                <a:cs typeface="Calibri"/>
              </a:rPr>
              <a:t> </a:t>
            </a:r>
            <a:r>
              <a:rPr sz="2200" dirty="0">
                <a:latin typeface="Calibri"/>
                <a:cs typeface="Calibri"/>
              </a:rPr>
              <a:t>simple</a:t>
            </a:r>
            <a:endParaRPr sz="2200">
              <a:latin typeface="Calibri"/>
              <a:cs typeface="Calibri"/>
            </a:endParaRPr>
          </a:p>
          <a:p>
            <a:pPr marL="319737" marR="3509136" indent="-306082">
              <a:buFont typeface="Arial"/>
              <a:buChar char="•"/>
              <a:tabLst>
                <a:tab pos="321442" algn="l"/>
              </a:tabLst>
            </a:pPr>
            <a:r>
              <a:rPr sz="2200" spc="-13" dirty="0">
                <a:latin typeface="Calibri"/>
                <a:cs typeface="Calibri"/>
              </a:rPr>
              <a:t>Have</a:t>
            </a:r>
            <a:r>
              <a:rPr sz="2200" spc="4" dirty="0">
                <a:latin typeface="Calibri"/>
                <a:cs typeface="Calibri"/>
              </a:rPr>
              <a:t> </a:t>
            </a:r>
            <a:r>
              <a:rPr sz="2200" spc="-18" dirty="0">
                <a:latin typeface="Calibri"/>
                <a:cs typeface="Calibri"/>
              </a:rPr>
              <a:t>th</a:t>
            </a:r>
            <a:r>
              <a:rPr sz="2200" spc="-13" dirty="0">
                <a:latin typeface="Calibri"/>
                <a:cs typeface="Calibri"/>
              </a:rPr>
              <a:t>e</a:t>
            </a:r>
            <a:r>
              <a:rPr sz="2200" spc="-4" dirty="0">
                <a:latin typeface="Calibri"/>
                <a:cs typeface="Calibri"/>
              </a:rPr>
              <a:t> </a:t>
            </a:r>
            <a:r>
              <a:rPr sz="2200" dirty="0">
                <a:latin typeface="Calibri"/>
                <a:cs typeface="Calibri"/>
              </a:rPr>
              <a:t>ability</a:t>
            </a:r>
            <a:r>
              <a:rPr sz="2200" spc="-18" dirty="0">
                <a:latin typeface="Calibri"/>
                <a:cs typeface="Calibri"/>
              </a:rPr>
              <a:t> </a:t>
            </a:r>
            <a:r>
              <a:rPr sz="2200" dirty="0">
                <a:latin typeface="Calibri"/>
                <a:cs typeface="Calibri"/>
              </a:rPr>
              <a:t>to calculate</a:t>
            </a:r>
            <a:r>
              <a:rPr sz="2200" spc="-18" dirty="0">
                <a:latin typeface="Calibri"/>
                <a:cs typeface="Calibri"/>
              </a:rPr>
              <a:t> </a:t>
            </a:r>
            <a:r>
              <a:rPr sz="2200" spc="-4" dirty="0">
                <a:latin typeface="Calibri"/>
                <a:cs typeface="Calibri"/>
              </a:rPr>
              <a:t>uncertainty</a:t>
            </a:r>
            <a:endParaRPr sz="2200">
              <a:latin typeface="Calibri"/>
              <a:cs typeface="Calibri"/>
            </a:endParaRPr>
          </a:p>
        </p:txBody>
      </p:sp>
      <p:sp>
        <p:nvSpPr>
          <p:cNvPr id="4" name="object 4"/>
          <p:cNvSpPr/>
          <p:nvPr/>
        </p:nvSpPr>
        <p:spPr>
          <a:xfrm>
            <a:off x="4680758" y="2891118"/>
            <a:ext cx="3770514" cy="2739838"/>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4646123" y="2857503"/>
            <a:ext cx="3840018" cy="2807074"/>
          </a:xfrm>
          <a:custGeom>
            <a:avLst/>
            <a:gdLst/>
            <a:ahLst/>
            <a:cxnLst/>
            <a:rect l="l" t="t" r="r" b="b"/>
            <a:pathLst>
              <a:path w="4224020" h="3181350">
                <a:moveTo>
                  <a:pt x="4223766" y="3181350"/>
                </a:moveTo>
                <a:lnTo>
                  <a:pt x="4223766" y="0"/>
                </a:lnTo>
                <a:lnTo>
                  <a:pt x="0" y="0"/>
                </a:lnTo>
                <a:lnTo>
                  <a:pt x="0" y="3181350"/>
                </a:lnTo>
                <a:lnTo>
                  <a:pt x="19050" y="3181350"/>
                </a:lnTo>
                <a:lnTo>
                  <a:pt x="19050" y="38100"/>
                </a:lnTo>
                <a:lnTo>
                  <a:pt x="38100" y="19050"/>
                </a:lnTo>
                <a:lnTo>
                  <a:pt x="38100" y="38100"/>
                </a:lnTo>
                <a:lnTo>
                  <a:pt x="4185666" y="38100"/>
                </a:lnTo>
                <a:lnTo>
                  <a:pt x="4185666" y="19050"/>
                </a:lnTo>
                <a:lnTo>
                  <a:pt x="4204716" y="38100"/>
                </a:lnTo>
                <a:lnTo>
                  <a:pt x="4204716" y="3181350"/>
                </a:lnTo>
                <a:lnTo>
                  <a:pt x="4223766" y="3181350"/>
                </a:lnTo>
                <a:close/>
              </a:path>
              <a:path w="4224020" h="3181350">
                <a:moveTo>
                  <a:pt x="38100" y="38100"/>
                </a:moveTo>
                <a:lnTo>
                  <a:pt x="38100" y="19050"/>
                </a:lnTo>
                <a:lnTo>
                  <a:pt x="19050" y="38100"/>
                </a:lnTo>
                <a:lnTo>
                  <a:pt x="38100" y="38100"/>
                </a:lnTo>
                <a:close/>
              </a:path>
              <a:path w="4224020" h="3181350">
                <a:moveTo>
                  <a:pt x="38100" y="3143250"/>
                </a:moveTo>
                <a:lnTo>
                  <a:pt x="38100" y="38100"/>
                </a:lnTo>
                <a:lnTo>
                  <a:pt x="19050" y="38100"/>
                </a:lnTo>
                <a:lnTo>
                  <a:pt x="19050" y="3143250"/>
                </a:lnTo>
                <a:lnTo>
                  <a:pt x="38100" y="3143250"/>
                </a:lnTo>
                <a:close/>
              </a:path>
              <a:path w="4224020" h="3181350">
                <a:moveTo>
                  <a:pt x="4204716" y="3143250"/>
                </a:moveTo>
                <a:lnTo>
                  <a:pt x="19050" y="3143250"/>
                </a:lnTo>
                <a:lnTo>
                  <a:pt x="38100" y="3162300"/>
                </a:lnTo>
                <a:lnTo>
                  <a:pt x="38100" y="3181350"/>
                </a:lnTo>
                <a:lnTo>
                  <a:pt x="4185666" y="3181350"/>
                </a:lnTo>
                <a:lnTo>
                  <a:pt x="4185666" y="3162300"/>
                </a:lnTo>
                <a:lnTo>
                  <a:pt x="4204716" y="3143250"/>
                </a:lnTo>
                <a:close/>
              </a:path>
              <a:path w="4224020" h="3181350">
                <a:moveTo>
                  <a:pt x="38100" y="3181350"/>
                </a:moveTo>
                <a:lnTo>
                  <a:pt x="38100" y="3162300"/>
                </a:lnTo>
                <a:lnTo>
                  <a:pt x="19050" y="3143250"/>
                </a:lnTo>
                <a:lnTo>
                  <a:pt x="19050" y="3181350"/>
                </a:lnTo>
                <a:lnTo>
                  <a:pt x="38100" y="3181350"/>
                </a:lnTo>
                <a:close/>
              </a:path>
              <a:path w="4224020" h="3181350">
                <a:moveTo>
                  <a:pt x="4204716" y="38100"/>
                </a:moveTo>
                <a:lnTo>
                  <a:pt x="4185666" y="19050"/>
                </a:lnTo>
                <a:lnTo>
                  <a:pt x="4185666" y="38100"/>
                </a:lnTo>
                <a:lnTo>
                  <a:pt x="4204716" y="38100"/>
                </a:lnTo>
                <a:close/>
              </a:path>
              <a:path w="4224020" h="3181350">
                <a:moveTo>
                  <a:pt x="4204716" y="3143250"/>
                </a:moveTo>
                <a:lnTo>
                  <a:pt x="4204716" y="38100"/>
                </a:lnTo>
                <a:lnTo>
                  <a:pt x="4185666" y="38100"/>
                </a:lnTo>
                <a:lnTo>
                  <a:pt x="4185666" y="3143250"/>
                </a:lnTo>
                <a:lnTo>
                  <a:pt x="4204716" y="3143250"/>
                </a:lnTo>
                <a:close/>
              </a:path>
              <a:path w="4224020" h="3181350">
                <a:moveTo>
                  <a:pt x="4204716" y="3181350"/>
                </a:moveTo>
                <a:lnTo>
                  <a:pt x="4204716" y="3143250"/>
                </a:lnTo>
                <a:lnTo>
                  <a:pt x="4185666" y="3162300"/>
                </a:lnTo>
                <a:lnTo>
                  <a:pt x="4185666" y="3181350"/>
                </a:lnTo>
                <a:lnTo>
                  <a:pt x="4204716" y="3181350"/>
                </a:lnTo>
                <a:close/>
              </a:path>
            </a:pathLst>
          </a:custGeom>
          <a:solidFill>
            <a:srgbClr val="000000"/>
          </a:solidFill>
        </p:spPr>
        <p:txBody>
          <a:bodyPr wrap="square" lIns="0" tIns="0" rIns="0" bIns="0" rtlCol="0"/>
          <a:lstStyle/>
          <a:p>
            <a:endParaRPr/>
          </a:p>
        </p:txBody>
      </p:sp>
      <p:sp>
        <p:nvSpPr>
          <p:cNvPr id="6" name="object 6"/>
          <p:cNvSpPr/>
          <p:nvPr/>
        </p:nvSpPr>
        <p:spPr>
          <a:xfrm>
            <a:off x="4680758" y="2891118"/>
            <a:ext cx="3770514" cy="2739838"/>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4646123" y="2857503"/>
            <a:ext cx="3840018" cy="2807074"/>
          </a:xfrm>
          <a:custGeom>
            <a:avLst/>
            <a:gdLst/>
            <a:ahLst/>
            <a:cxnLst/>
            <a:rect l="l" t="t" r="r" b="b"/>
            <a:pathLst>
              <a:path w="4224020" h="3181350">
                <a:moveTo>
                  <a:pt x="4223766" y="3181350"/>
                </a:moveTo>
                <a:lnTo>
                  <a:pt x="4223766" y="0"/>
                </a:lnTo>
                <a:lnTo>
                  <a:pt x="0" y="0"/>
                </a:lnTo>
                <a:lnTo>
                  <a:pt x="0" y="3181350"/>
                </a:lnTo>
                <a:lnTo>
                  <a:pt x="19050" y="3181350"/>
                </a:lnTo>
                <a:lnTo>
                  <a:pt x="19050" y="38100"/>
                </a:lnTo>
                <a:lnTo>
                  <a:pt x="38100" y="19050"/>
                </a:lnTo>
                <a:lnTo>
                  <a:pt x="38100" y="38100"/>
                </a:lnTo>
                <a:lnTo>
                  <a:pt x="4185666" y="38100"/>
                </a:lnTo>
                <a:lnTo>
                  <a:pt x="4185666" y="19050"/>
                </a:lnTo>
                <a:lnTo>
                  <a:pt x="4204716" y="38100"/>
                </a:lnTo>
                <a:lnTo>
                  <a:pt x="4204716" y="3181350"/>
                </a:lnTo>
                <a:lnTo>
                  <a:pt x="4223766" y="3181350"/>
                </a:lnTo>
                <a:close/>
              </a:path>
              <a:path w="4224020" h="3181350">
                <a:moveTo>
                  <a:pt x="38100" y="38100"/>
                </a:moveTo>
                <a:lnTo>
                  <a:pt x="38100" y="19050"/>
                </a:lnTo>
                <a:lnTo>
                  <a:pt x="19050" y="38100"/>
                </a:lnTo>
                <a:lnTo>
                  <a:pt x="38100" y="38100"/>
                </a:lnTo>
                <a:close/>
              </a:path>
              <a:path w="4224020" h="3181350">
                <a:moveTo>
                  <a:pt x="38100" y="3143250"/>
                </a:moveTo>
                <a:lnTo>
                  <a:pt x="38100" y="38100"/>
                </a:lnTo>
                <a:lnTo>
                  <a:pt x="19050" y="38100"/>
                </a:lnTo>
                <a:lnTo>
                  <a:pt x="19050" y="3143250"/>
                </a:lnTo>
                <a:lnTo>
                  <a:pt x="38100" y="3143250"/>
                </a:lnTo>
                <a:close/>
              </a:path>
              <a:path w="4224020" h="3181350">
                <a:moveTo>
                  <a:pt x="4204716" y="3143250"/>
                </a:moveTo>
                <a:lnTo>
                  <a:pt x="19050" y="3143250"/>
                </a:lnTo>
                <a:lnTo>
                  <a:pt x="38100" y="3162300"/>
                </a:lnTo>
                <a:lnTo>
                  <a:pt x="38100" y="3181350"/>
                </a:lnTo>
                <a:lnTo>
                  <a:pt x="4185666" y="3181350"/>
                </a:lnTo>
                <a:lnTo>
                  <a:pt x="4185666" y="3162300"/>
                </a:lnTo>
                <a:lnTo>
                  <a:pt x="4204716" y="3143250"/>
                </a:lnTo>
                <a:close/>
              </a:path>
              <a:path w="4224020" h="3181350">
                <a:moveTo>
                  <a:pt x="38100" y="3181350"/>
                </a:moveTo>
                <a:lnTo>
                  <a:pt x="38100" y="3162300"/>
                </a:lnTo>
                <a:lnTo>
                  <a:pt x="19050" y="3143250"/>
                </a:lnTo>
                <a:lnTo>
                  <a:pt x="19050" y="3181350"/>
                </a:lnTo>
                <a:lnTo>
                  <a:pt x="38100" y="3181350"/>
                </a:lnTo>
                <a:close/>
              </a:path>
              <a:path w="4224020" h="3181350">
                <a:moveTo>
                  <a:pt x="4204716" y="38100"/>
                </a:moveTo>
                <a:lnTo>
                  <a:pt x="4185666" y="19050"/>
                </a:lnTo>
                <a:lnTo>
                  <a:pt x="4185666" y="38100"/>
                </a:lnTo>
                <a:lnTo>
                  <a:pt x="4204716" y="38100"/>
                </a:lnTo>
                <a:close/>
              </a:path>
              <a:path w="4224020" h="3181350">
                <a:moveTo>
                  <a:pt x="4204716" y="3143250"/>
                </a:moveTo>
                <a:lnTo>
                  <a:pt x="4204716" y="38100"/>
                </a:lnTo>
                <a:lnTo>
                  <a:pt x="4185666" y="38100"/>
                </a:lnTo>
                <a:lnTo>
                  <a:pt x="4185666" y="3143250"/>
                </a:lnTo>
                <a:lnTo>
                  <a:pt x="4204716" y="3143250"/>
                </a:lnTo>
                <a:close/>
              </a:path>
              <a:path w="4224020" h="3181350">
                <a:moveTo>
                  <a:pt x="4204716" y="3181350"/>
                </a:moveTo>
                <a:lnTo>
                  <a:pt x="4204716" y="3143250"/>
                </a:lnTo>
                <a:lnTo>
                  <a:pt x="4185666" y="3162300"/>
                </a:lnTo>
                <a:lnTo>
                  <a:pt x="4185666" y="3181350"/>
                </a:lnTo>
                <a:lnTo>
                  <a:pt x="4204716" y="3181350"/>
                </a:lnTo>
                <a:close/>
              </a:path>
            </a:pathLst>
          </a:custGeom>
          <a:solidFill>
            <a:srgbClr val="000000"/>
          </a:solidFill>
        </p:spPr>
        <p:txBody>
          <a:bodyPr wrap="square" lIns="0" tIns="0" rIns="0" bIns="0" rtlCol="0"/>
          <a:lstStyle/>
          <a:p>
            <a:endParaRPr/>
          </a:p>
        </p:txBody>
      </p:sp>
      <p:sp>
        <p:nvSpPr>
          <p:cNvPr id="8" name="object 8"/>
          <p:cNvSpPr/>
          <p:nvPr/>
        </p:nvSpPr>
        <p:spPr>
          <a:xfrm>
            <a:off x="3611187" y="6092872"/>
            <a:ext cx="5117176" cy="227255"/>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475823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Rigor – NINDS a leader</a:t>
            </a:r>
            <a:endParaRPr lang="en-US" dirty="0"/>
          </a:p>
        </p:txBody>
      </p:sp>
      <p:sp>
        <p:nvSpPr>
          <p:cNvPr id="3" name="Content Placeholder 2"/>
          <p:cNvSpPr>
            <a:spLocks noGrp="1"/>
          </p:cNvSpPr>
          <p:nvPr>
            <p:ph idx="1"/>
          </p:nvPr>
        </p:nvSpPr>
        <p:spPr/>
        <p:txBody>
          <a:bodyPr/>
          <a:lstStyle/>
          <a:p>
            <a:r>
              <a:rPr lang="en-US" dirty="0" smtClean="0"/>
              <a:t>See</a:t>
            </a:r>
          </a:p>
          <a:p>
            <a:r>
              <a:rPr lang="en-US" dirty="0">
                <a:hlinkClick r:id="rId2"/>
              </a:rPr>
              <a:t>http://</a:t>
            </a:r>
            <a:r>
              <a:rPr lang="en-US" dirty="0" smtClean="0">
                <a:hlinkClick r:id="rId2"/>
              </a:rPr>
              <a:t>www.ninds.nih.gov/funding/transparency_in_reporting_guidance.pdf</a:t>
            </a:r>
            <a:endParaRPr lang="en-US" dirty="0" smtClean="0"/>
          </a:p>
          <a:p>
            <a:endParaRPr lang="en-US" dirty="0"/>
          </a:p>
          <a:p>
            <a:endParaRPr lang="en-US" dirty="0"/>
          </a:p>
        </p:txBody>
      </p:sp>
      <p:sp>
        <p:nvSpPr>
          <p:cNvPr id="4" name="Date Placeholder 3"/>
          <p:cNvSpPr>
            <a:spLocks noGrp="1"/>
          </p:cNvSpPr>
          <p:nvPr>
            <p:ph type="dt" sz="half" idx="10"/>
          </p:nvPr>
        </p:nvSpPr>
        <p:spPr/>
        <p:txBody>
          <a:bodyPr/>
          <a:lstStyle/>
          <a:p>
            <a:fld id="{6611BDED-16C0-4BA9-817D-76A0800403BD}" type="datetime1">
              <a:rPr lang="en-US" smtClean="0"/>
              <a:t>5/25/2016</a:t>
            </a:fld>
            <a:endParaRPr lang="en-US"/>
          </a:p>
        </p:txBody>
      </p:sp>
      <p:sp>
        <p:nvSpPr>
          <p:cNvPr id="5" name="Footer Placeholder 4"/>
          <p:cNvSpPr>
            <a:spLocks noGrp="1"/>
          </p:cNvSpPr>
          <p:nvPr>
            <p:ph type="ftr" sz="quarter" idx="11"/>
          </p:nvPr>
        </p:nvSpPr>
        <p:spPr/>
        <p:txBody>
          <a:bodyPr/>
          <a:lstStyle/>
          <a:p>
            <a:r>
              <a:rPr lang="en-US" smtClean="0"/>
              <a:t>R25 NS088248</a:t>
            </a:r>
            <a:endParaRPr lang="en-US" dirty="0"/>
          </a:p>
        </p:txBody>
      </p:sp>
      <p:sp>
        <p:nvSpPr>
          <p:cNvPr id="6" name="Slide Number Placeholder 5"/>
          <p:cNvSpPr>
            <a:spLocks noGrp="1"/>
          </p:cNvSpPr>
          <p:nvPr>
            <p:ph type="sldNum" sz="quarter" idx="12"/>
          </p:nvPr>
        </p:nvSpPr>
        <p:spPr/>
        <p:txBody>
          <a:bodyPr/>
          <a:lstStyle/>
          <a:p>
            <a:fld id="{6E758E68-53B4-4F41-A667-24CECB6A773C}" type="slidenum">
              <a:rPr lang="en-US" smtClean="0"/>
              <a:t>8</a:t>
            </a:fld>
            <a:endParaRPr lang="en-US"/>
          </a:p>
        </p:txBody>
      </p:sp>
    </p:spTree>
    <p:extLst>
      <p:ext uri="{BB962C8B-B14F-4D97-AF65-F5344CB8AC3E}">
        <p14:creationId xmlns:p14="http://schemas.microsoft.com/office/powerpoint/2010/main" val="1494917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Checklist - General</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72611832"/>
              </p:ext>
            </p:extLst>
          </p:nvPr>
        </p:nvGraphicFramePr>
        <p:xfrm>
          <a:off x="457215" y="533405"/>
          <a:ext cx="8305801" cy="4876799"/>
        </p:xfrm>
        <a:graphic>
          <a:graphicData uri="http://schemas.openxmlformats.org/drawingml/2006/table">
            <a:tbl>
              <a:tblPr firstRow="1" firstCol="1" bandRow="1">
                <a:tableStyleId>{5C22544A-7EE6-4342-B048-85BDC9FD1C3A}</a:tableStyleId>
              </a:tblPr>
              <a:tblGrid>
                <a:gridCol w="640109"/>
                <a:gridCol w="4839846"/>
                <a:gridCol w="2825846"/>
              </a:tblGrid>
              <a:tr h="744306">
                <a:tc>
                  <a:txBody>
                    <a:bodyPr/>
                    <a:lstStyle/>
                    <a:p>
                      <a:pPr marL="0" marR="0">
                        <a:lnSpc>
                          <a:spcPct val="115000"/>
                        </a:lnSpc>
                        <a:spcBef>
                          <a:spcPts val="0"/>
                        </a:spcBef>
                        <a:spcAft>
                          <a:spcPts val="0"/>
                        </a:spcAft>
                      </a:pPr>
                      <a:r>
                        <a:rPr lang="en-US" sz="1600" dirty="0">
                          <a:effectLst/>
                        </a:rPr>
                        <a:t>√ box</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Criterion</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Findings</a:t>
                      </a:r>
                      <a:endParaRPr lang="en-US" sz="1600">
                        <a:effectLst/>
                        <a:latin typeface="Calibri"/>
                        <a:ea typeface="Calibri"/>
                        <a:cs typeface="Times New Roman"/>
                      </a:endParaRPr>
                    </a:p>
                  </a:txBody>
                  <a:tcPr marL="68580" marR="68580" marT="0" marB="0"/>
                </a:tc>
              </a:tr>
              <a:tr h="359215">
                <a:tc gridSpan="3">
                  <a:txBody>
                    <a:bodyPr/>
                    <a:lstStyle/>
                    <a:p>
                      <a:pPr marL="0" marR="0" algn="ctr">
                        <a:lnSpc>
                          <a:spcPct val="115000"/>
                        </a:lnSpc>
                        <a:spcBef>
                          <a:spcPts val="0"/>
                        </a:spcBef>
                        <a:spcAft>
                          <a:spcPts val="0"/>
                        </a:spcAft>
                      </a:pPr>
                      <a:r>
                        <a:rPr lang="en-US" sz="1600" dirty="0">
                          <a:effectLst/>
                        </a:rPr>
                        <a:t>General Considerations</a:t>
                      </a:r>
                      <a:endParaRPr lang="en-US" sz="1600" dirty="0">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r>
              <a:tr h="1514486">
                <a:tc>
                  <a:txBody>
                    <a:bodyPr/>
                    <a:lstStyle/>
                    <a:p>
                      <a:pPr marL="0" marR="0">
                        <a:lnSpc>
                          <a:spcPct val="115000"/>
                        </a:lnSpc>
                        <a:spcBef>
                          <a:spcPts val="0"/>
                        </a:spcBef>
                        <a:spcAft>
                          <a:spcPts val="0"/>
                        </a:spcAft>
                      </a:pPr>
                      <a:r>
                        <a:rPr lang="en-US" sz="1600">
                          <a:effectLst/>
                        </a:rPr>
                        <a:t> </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dirty="0">
                          <a:effectLst/>
                        </a:rPr>
                        <a:t>For preclinical studies, are the preclinical models (e.g. </a:t>
                      </a:r>
                      <a:r>
                        <a:rPr lang="en-US" sz="1600" b="1" dirty="0" err="1">
                          <a:effectLst/>
                        </a:rPr>
                        <a:t>tg</a:t>
                      </a:r>
                      <a:r>
                        <a:rPr lang="en-US" sz="1600" b="1" dirty="0">
                          <a:effectLst/>
                        </a:rPr>
                        <a:t> mouse, </a:t>
                      </a:r>
                      <a:r>
                        <a:rPr lang="en-US" sz="1600" b="1" dirty="0" err="1">
                          <a:effectLst/>
                        </a:rPr>
                        <a:t>ipsc</a:t>
                      </a:r>
                      <a:r>
                        <a:rPr lang="en-US" sz="1600" b="1" dirty="0">
                          <a:effectLst/>
                        </a:rPr>
                        <a:t>) relevant to the clinic?  Are outcome measures and findings relevant to the clinic (includes effect size)? </a:t>
                      </a:r>
                      <a:endParaRPr lang="en-US" sz="1600" b="1"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tc>
              </a:tr>
              <a:tr h="744306">
                <a:tc>
                  <a:txBody>
                    <a:bodyPr/>
                    <a:lstStyle/>
                    <a:p>
                      <a:pPr marL="0" marR="0">
                        <a:lnSpc>
                          <a:spcPct val="115000"/>
                        </a:lnSpc>
                        <a:spcBef>
                          <a:spcPts val="0"/>
                        </a:spcBef>
                        <a:spcAft>
                          <a:spcPts val="0"/>
                        </a:spcAft>
                      </a:pPr>
                      <a:r>
                        <a:rPr lang="en-US" sz="1600">
                          <a:effectLst/>
                        </a:rPr>
                        <a:t> </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Are results reproducible? (e.g. variability when repeated in same lab)  </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tc>
              </a:tr>
              <a:tr h="1514486">
                <a:tc>
                  <a:txBody>
                    <a:bodyPr/>
                    <a:lstStyle/>
                    <a:p>
                      <a:pPr marL="0" marR="0">
                        <a:lnSpc>
                          <a:spcPct val="115000"/>
                        </a:lnSpc>
                        <a:spcBef>
                          <a:spcPts val="0"/>
                        </a:spcBef>
                        <a:spcAft>
                          <a:spcPts val="0"/>
                        </a:spcAft>
                      </a:pPr>
                      <a:r>
                        <a:rPr lang="en-US" sz="1600">
                          <a:effectLst/>
                        </a:rPr>
                        <a:t> </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Are the findings robust?  </a:t>
                      </a:r>
                    </a:p>
                    <a:p>
                      <a:pPr marL="0" marR="0">
                        <a:lnSpc>
                          <a:spcPct val="115000"/>
                        </a:lnSpc>
                        <a:spcBef>
                          <a:spcPts val="0"/>
                        </a:spcBef>
                        <a:spcAft>
                          <a:spcPts val="0"/>
                        </a:spcAft>
                      </a:pPr>
                      <a:r>
                        <a:rPr lang="en-US" sz="1600" dirty="0">
                          <a:effectLst/>
                        </a:rPr>
                        <a:t>(e.g. independent replication in other laboratories, other animal models of disease under study or related diseases, other species)</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tc>
              </a:tr>
            </a:tbl>
          </a:graphicData>
        </a:graphic>
      </p:graphicFrame>
      <p:sp>
        <p:nvSpPr>
          <p:cNvPr id="4" name="Date Placeholder 3"/>
          <p:cNvSpPr>
            <a:spLocks noGrp="1"/>
          </p:cNvSpPr>
          <p:nvPr>
            <p:ph type="dt" sz="half" idx="10"/>
          </p:nvPr>
        </p:nvSpPr>
        <p:spPr/>
        <p:txBody>
          <a:bodyPr/>
          <a:lstStyle/>
          <a:p>
            <a:fld id="{6611BDED-16C0-4BA9-817D-76A0800403BD}" type="datetime1">
              <a:rPr lang="en-US" smtClean="0"/>
              <a:t>5/25/2016</a:t>
            </a:fld>
            <a:endParaRPr lang="en-US"/>
          </a:p>
        </p:txBody>
      </p:sp>
      <p:sp>
        <p:nvSpPr>
          <p:cNvPr id="5" name="Footer Placeholder 4"/>
          <p:cNvSpPr>
            <a:spLocks noGrp="1"/>
          </p:cNvSpPr>
          <p:nvPr>
            <p:ph type="ftr" sz="quarter" idx="11"/>
          </p:nvPr>
        </p:nvSpPr>
        <p:spPr/>
        <p:txBody>
          <a:bodyPr/>
          <a:lstStyle/>
          <a:p>
            <a:r>
              <a:rPr lang="en-US" smtClean="0"/>
              <a:t>R25 NS088248</a:t>
            </a:r>
            <a:endParaRPr lang="en-US" dirty="0"/>
          </a:p>
        </p:txBody>
      </p:sp>
      <p:sp>
        <p:nvSpPr>
          <p:cNvPr id="6" name="Slide Number Placeholder 5"/>
          <p:cNvSpPr>
            <a:spLocks noGrp="1"/>
          </p:cNvSpPr>
          <p:nvPr>
            <p:ph type="sldNum" sz="quarter" idx="12"/>
          </p:nvPr>
        </p:nvSpPr>
        <p:spPr/>
        <p:txBody>
          <a:bodyPr/>
          <a:lstStyle/>
          <a:p>
            <a:fld id="{6E758E68-53B4-4F41-A667-24CECB6A773C}" type="slidenum">
              <a:rPr lang="en-US" smtClean="0"/>
              <a:t>9</a:t>
            </a:fld>
            <a:endParaRPr lang="en-US"/>
          </a:p>
        </p:txBody>
      </p:sp>
      <p:sp>
        <p:nvSpPr>
          <p:cNvPr id="8" name="Rectangle 1"/>
          <p:cNvSpPr>
            <a:spLocks noChangeArrowheads="1"/>
          </p:cNvSpPr>
          <p:nvPr/>
        </p:nvSpPr>
        <p:spPr bwMode="auto">
          <a:xfrm>
            <a:off x="1554165" y="1607710"/>
            <a:ext cx="184422" cy="369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287" tIns="45646" rIns="91287" bIns="45646" numCol="1" anchor="ctr" anchorCtr="0" compatLnSpc="1">
            <a:prstTxWarp prst="textNoShape">
              <a:avLst/>
            </a:prstTxWarp>
            <a:spAutoFit/>
          </a:bodyPr>
          <a:lstStyle/>
          <a:p>
            <a:pPr defTabSz="912920" fontAlgn="base">
              <a:spcBef>
                <a:spcPct val="0"/>
              </a:spcBef>
              <a:spcAft>
                <a:spcPct val="0"/>
              </a:spcAft>
            </a:pPr>
            <a:endParaRPr lang="en-US" altLang="en-US">
              <a:latin typeface="Arial" pitchFamily="34" charset="0"/>
              <a:cs typeface="Arial" pitchFamily="34" charset="0"/>
            </a:endParaRPr>
          </a:p>
        </p:txBody>
      </p:sp>
    </p:spTree>
    <p:extLst>
      <p:ext uri="{BB962C8B-B14F-4D97-AF65-F5344CB8AC3E}">
        <p14:creationId xmlns:p14="http://schemas.microsoft.com/office/powerpoint/2010/main" val="1185970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Gothic"/>
        <a:cs typeface="Gothic"/>
      </a:majorFont>
      <a:minorFont>
        <a:latin typeface="Times New Roman"/>
        <a:ea typeface="Gothic"/>
        <a:cs typeface="Gothic"/>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effectLst/>
            <a:latin typeface="Times New Roman" pitchFamily="16"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Gothic"/>
        <a:cs typeface="Gothic"/>
      </a:majorFont>
      <a:minorFont>
        <a:latin typeface="Times New Roman"/>
        <a:ea typeface="Gothic"/>
        <a:cs typeface="Gothic"/>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effectLst/>
            <a:latin typeface="Times New Roman" pitchFamily="16"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600</TotalTime>
  <Words>1082</Words>
  <Application>Microsoft Office PowerPoint</Application>
  <PresentationFormat>On-screen Show (4:3)</PresentationFormat>
  <Paragraphs>210</Paragraphs>
  <Slides>24</Slides>
  <Notes>7</Notes>
  <HiddenSlides>0</HiddenSlides>
  <MMClips>0</MMClips>
  <ScaleCrop>false</ScaleCrop>
  <HeadingPairs>
    <vt:vector size="4" baseType="variant">
      <vt:variant>
        <vt:lpstr>Theme</vt:lpstr>
      </vt:variant>
      <vt:variant>
        <vt:i4>6</vt:i4>
      </vt:variant>
      <vt:variant>
        <vt:lpstr>Slide Titles</vt:lpstr>
      </vt:variant>
      <vt:variant>
        <vt:i4>24</vt:i4>
      </vt:variant>
    </vt:vector>
  </HeadingPairs>
  <TitlesOfParts>
    <vt:vector size="30" baseType="lpstr">
      <vt:lpstr>Aspect</vt:lpstr>
      <vt:lpstr>Office Theme</vt:lpstr>
      <vt:lpstr>1_Office Theme</vt:lpstr>
      <vt:lpstr>3_Office Theme</vt:lpstr>
      <vt:lpstr>4_Office Theme</vt:lpstr>
      <vt:lpstr>5_Office Theme</vt:lpstr>
      <vt:lpstr>Rigor and Transparency: How to Use Preclinical Data to Inform Trials </vt:lpstr>
      <vt:lpstr>Overview of Session</vt:lpstr>
      <vt:lpstr>Material Sources</vt:lpstr>
      <vt:lpstr>General Considerations </vt:lpstr>
      <vt:lpstr>Background</vt:lpstr>
      <vt:lpstr>Background</vt:lpstr>
      <vt:lpstr>Back to Basics</vt:lpstr>
      <vt:lpstr>Rigor – NINDS a leader</vt:lpstr>
      <vt:lpstr>Checklist - General</vt:lpstr>
      <vt:lpstr>Checklist-PreClinical Design</vt:lpstr>
      <vt:lpstr>Translational Consideration</vt:lpstr>
      <vt:lpstr>NIH Changes for 2016</vt:lpstr>
      <vt:lpstr>Progesterone in TBI</vt:lpstr>
      <vt:lpstr>Case Study: Progesterone TBI</vt:lpstr>
      <vt:lpstr>Preclinical Work</vt:lpstr>
      <vt:lpstr>Preclinical Work</vt:lpstr>
      <vt:lpstr>PowerPoint Presentation</vt:lpstr>
      <vt:lpstr>PowerPoint Presentation</vt:lpstr>
      <vt:lpstr>PowerPoint Presentation</vt:lpstr>
      <vt:lpstr>Bottom Line</vt:lpstr>
      <vt:lpstr>Case Study 2</vt:lpstr>
      <vt:lpstr>PowerPoint Presentation</vt:lpstr>
      <vt:lpstr>Case Study 3</vt:lpstr>
      <vt:lpstr>PowerPoint Presentation</vt:lpstr>
    </vt:vector>
  </TitlesOfParts>
  <Company>University of Michigan Hospital and Health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Webinar 1</dc:title>
  <dc:creator>Meurer, William (Will)</dc:creator>
  <cp:lastModifiedBy>Meurer, William (Will)</cp:lastModifiedBy>
  <cp:revision>34</cp:revision>
  <dcterms:created xsi:type="dcterms:W3CDTF">2014-05-08T12:39:57Z</dcterms:created>
  <dcterms:modified xsi:type="dcterms:W3CDTF">2016-05-25T18:56:52Z</dcterms:modified>
</cp:coreProperties>
</file>