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9"/>
  </p:notesMasterIdLst>
  <p:sldIdLst>
    <p:sldId id="262" r:id="rId2"/>
    <p:sldId id="261" r:id="rId3"/>
    <p:sldId id="259" r:id="rId4"/>
    <p:sldId id="267" r:id="rId5"/>
    <p:sldId id="260" r:id="rId6"/>
    <p:sldId id="257" r:id="rId7"/>
    <p:sldId id="256" r:id="rId8"/>
    <p:sldId id="276" r:id="rId9"/>
    <p:sldId id="270" r:id="rId10"/>
    <p:sldId id="271" r:id="rId11"/>
    <p:sldId id="273" r:id="rId12"/>
    <p:sldId id="274" r:id="rId13"/>
    <p:sldId id="275" r:id="rId14"/>
    <p:sldId id="264" r:id="rId15"/>
    <p:sldId id="265" r:id="rId16"/>
    <p:sldId id="266" r:id="rId17"/>
    <p:sldId id="26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8" d="100"/>
          <a:sy n="98" d="100"/>
        </p:scale>
        <p:origin x="-1992" y="-7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EFAD8B-9E0E-4491-98B8-7AAED7B16491}" type="datetimeFigureOut">
              <a:rPr lang="en-US" smtClean="0"/>
              <a:t>1/20/2015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D87780-1F47-48A0-8F42-9F190201ACC4}" type="slidenum">
              <a:rPr lang="en-US" smtClean="0"/>
              <a:t>‹#›</a:t>
            </a:fld>
            <a:endParaRPr lang="en-US" dirty="0"/>
          </a:p>
        </p:txBody>
      </p:sp>
    </p:spTree>
    <p:extLst>
      <p:ext uri="{BB962C8B-B14F-4D97-AF65-F5344CB8AC3E}">
        <p14:creationId xmlns:p14="http://schemas.microsoft.com/office/powerpoint/2010/main" val="3051916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lnSpc>
                <a:spcPct val="80000"/>
              </a:lnSpc>
              <a:spcBef>
                <a:spcPct val="0"/>
              </a:spcBef>
            </a:pPr>
            <a:r>
              <a:rPr lang="en-US" dirty="0" smtClean="0"/>
              <a:t>So Why a network? While children are seen in most emergency departments, incidence rates of pediatric emergency events are relatively small, requiring pooling of sites and treatment experiences to conduct research. Also it’s necessary to have large numbers of children to attain diverse and representative study samples. PECARN creates the  infrastructure needed to test the efficacy of treatments. PECARN has 18 sites across the country and 3 Pre Hospital sites all unified to conduct research in pediatric emergency care.  Note DCC in Utah. Note Pink dots are the EMS CHAMP sites. Annual population of children coming to PECARN EDs is over a million kids annually. This is the pool from which research studies are conducted. Geographic representation is also an important aspect. PECARN centers are generally Children’s hospital or Adult and Pediatric hospitals that treat children. </a:t>
            </a:r>
            <a:endParaRPr lang="en-US" dirty="0"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p:spPr>
        <p:txBody>
          <a:bodyPr/>
          <a:lstStyle/>
          <a:p>
            <a:pPr eaLnBrk="1" hangingPunct="1"/>
            <a:endParaRPr lang="en-US" dirty="0" smtClean="0"/>
          </a:p>
        </p:txBody>
      </p:sp>
      <p:sp>
        <p:nvSpPr>
          <p:cNvPr id="19460" name="Slide Number Placeholder 3"/>
          <p:cNvSpPr>
            <a:spLocks noGrp="1"/>
          </p:cNvSpPr>
          <p:nvPr>
            <p:ph type="sldNum" sz="quarter" idx="5"/>
          </p:nvPr>
        </p:nvSpPr>
        <p:spPr>
          <a:noFill/>
        </p:spPr>
        <p:txBody>
          <a:bodyPr/>
          <a:lstStyle>
            <a:lvl1pPr defTabSz="914437" eaLnBrk="0" hangingPunct="0">
              <a:defRPr>
                <a:solidFill>
                  <a:schemeClr val="tx1"/>
                </a:solidFill>
                <a:latin typeface="Arial" charset="0"/>
                <a:cs typeface="Arial" charset="0"/>
              </a:defRPr>
            </a:lvl1pPr>
            <a:lvl2pPr marL="729057" indent="-280406" defTabSz="914437" eaLnBrk="0" hangingPunct="0">
              <a:defRPr>
                <a:solidFill>
                  <a:schemeClr val="tx1"/>
                </a:solidFill>
                <a:latin typeface="Arial" charset="0"/>
                <a:cs typeface="Arial" charset="0"/>
              </a:defRPr>
            </a:lvl2pPr>
            <a:lvl3pPr marL="1121626" indent="-224325" defTabSz="914437" eaLnBrk="0" hangingPunct="0">
              <a:defRPr>
                <a:solidFill>
                  <a:schemeClr val="tx1"/>
                </a:solidFill>
                <a:latin typeface="Arial" charset="0"/>
                <a:cs typeface="Arial" charset="0"/>
              </a:defRPr>
            </a:lvl3pPr>
            <a:lvl4pPr marL="1570276" indent="-224325" defTabSz="914437" eaLnBrk="0" hangingPunct="0">
              <a:defRPr>
                <a:solidFill>
                  <a:schemeClr val="tx1"/>
                </a:solidFill>
                <a:latin typeface="Arial" charset="0"/>
                <a:cs typeface="Arial" charset="0"/>
              </a:defRPr>
            </a:lvl4pPr>
            <a:lvl5pPr marL="2018927" indent="-224325" defTabSz="914437" eaLnBrk="0" hangingPunct="0">
              <a:defRPr>
                <a:solidFill>
                  <a:schemeClr val="tx1"/>
                </a:solidFill>
                <a:latin typeface="Arial" charset="0"/>
                <a:cs typeface="Arial" charset="0"/>
              </a:defRPr>
            </a:lvl5pPr>
            <a:lvl6pPr marL="2467577" indent="-224325" algn="ctr" defTabSz="914437" eaLnBrk="0" fontAlgn="base" hangingPunct="0">
              <a:spcBef>
                <a:spcPct val="0"/>
              </a:spcBef>
              <a:spcAft>
                <a:spcPct val="0"/>
              </a:spcAft>
              <a:defRPr>
                <a:solidFill>
                  <a:schemeClr val="tx1"/>
                </a:solidFill>
                <a:latin typeface="Arial" charset="0"/>
                <a:cs typeface="Arial" charset="0"/>
              </a:defRPr>
            </a:lvl6pPr>
            <a:lvl7pPr marL="2916227" indent="-224325" algn="ctr" defTabSz="914437" eaLnBrk="0" fontAlgn="base" hangingPunct="0">
              <a:spcBef>
                <a:spcPct val="0"/>
              </a:spcBef>
              <a:spcAft>
                <a:spcPct val="0"/>
              </a:spcAft>
              <a:defRPr>
                <a:solidFill>
                  <a:schemeClr val="tx1"/>
                </a:solidFill>
                <a:latin typeface="Arial" charset="0"/>
                <a:cs typeface="Arial" charset="0"/>
              </a:defRPr>
            </a:lvl7pPr>
            <a:lvl8pPr marL="3364878" indent="-224325" algn="ctr" defTabSz="914437" eaLnBrk="0" fontAlgn="base" hangingPunct="0">
              <a:spcBef>
                <a:spcPct val="0"/>
              </a:spcBef>
              <a:spcAft>
                <a:spcPct val="0"/>
              </a:spcAft>
              <a:defRPr>
                <a:solidFill>
                  <a:schemeClr val="tx1"/>
                </a:solidFill>
                <a:latin typeface="Arial" charset="0"/>
                <a:cs typeface="Arial" charset="0"/>
              </a:defRPr>
            </a:lvl8pPr>
            <a:lvl9pPr marL="3813528" indent="-224325" algn="ctr" defTabSz="914437" eaLnBrk="0" fontAlgn="base" hangingPunct="0">
              <a:spcBef>
                <a:spcPct val="0"/>
              </a:spcBef>
              <a:spcAft>
                <a:spcPct val="0"/>
              </a:spcAft>
              <a:defRPr>
                <a:solidFill>
                  <a:schemeClr val="tx1"/>
                </a:solidFill>
                <a:latin typeface="Arial" charset="0"/>
                <a:cs typeface="Arial" charset="0"/>
              </a:defRPr>
            </a:lvl9pPr>
          </a:lstStyle>
          <a:p>
            <a:pPr eaLnBrk="1" hangingPunct="1"/>
            <a:fld id="{91DECC8D-F038-4B15-AAA6-799BFA674DA0}" type="slidenum">
              <a:rPr lang="en-US"/>
              <a:pPr eaLnBrk="1" hangingPunct="1"/>
              <a:t>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defTabSz="914437" eaLnBrk="0" hangingPunct="0">
              <a:defRPr>
                <a:solidFill>
                  <a:schemeClr val="tx1"/>
                </a:solidFill>
                <a:latin typeface="Arial" charset="0"/>
                <a:cs typeface="Arial" charset="0"/>
              </a:defRPr>
            </a:lvl1pPr>
            <a:lvl2pPr marL="729057" indent="-280406" defTabSz="914437" eaLnBrk="0" hangingPunct="0">
              <a:defRPr>
                <a:solidFill>
                  <a:schemeClr val="tx1"/>
                </a:solidFill>
                <a:latin typeface="Arial" charset="0"/>
                <a:cs typeface="Arial" charset="0"/>
              </a:defRPr>
            </a:lvl2pPr>
            <a:lvl3pPr marL="1121626" indent="-224325" defTabSz="914437" eaLnBrk="0" hangingPunct="0">
              <a:defRPr>
                <a:solidFill>
                  <a:schemeClr val="tx1"/>
                </a:solidFill>
                <a:latin typeface="Arial" charset="0"/>
                <a:cs typeface="Arial" charset="0"/>
              </a:defRPr>
            </a:lvl3pPr>
            <a:lvl4pPr marL="1570276" indent="-224325" defTabSz="914437" eaLnBrk="0" hangingPunct="0">
              <a:defRPr>
                <a:solidFill>
                  <a:schemeClr val="tx1"/>
                </a:solidFill>
                <a:latin typeface="Arial" charset="0"/>
                <a:cs typeface="Arial" charset="0"/>
              </a:defRPr>
            </a:lvl4pPr>
            <a:lvl5pPr marL="2018927" indent="-224325" defTabSz="914437" eaLnBrk="0" hangingPunct="0">
              <a:defRPr>
                <a:solidFill>
                  <a:schemeClr val="tx1"/>
                </a:solidFill>
                <a:latin typeface="Arial" charset="0"/>
                <a:cs typeface="Arial" charset="0"/>
              </a:defRPr>
            </a:lvl5pPr>
            <a:lvl6pPr marL="2467577" indent="-224325" algn="ctr" defTabSz="914437" eaLnBrk="0" fontAlgn="base" hangingPunct="0">
              <a:spcBef>
                <a:spcPct val="0"/>
              </a:spcBef>
              <a:spcAft>
                <a:spcPct val="0"/>
              </a:spcAft>
              <a:defRPr>
                <a:solidFill>
                  <a:schemeClr val="tx1"/>
                </a:solidFill>
                <a:latin typeface="Arial" charset="0"/>
                <a:cs typeface="Arial" charset="0"/>
              </a:defRPr>
            </a:lvl6pPr>
            <a:lvl7pPr marL="2916227" indent="-224325" algn="ctr" defTabSz="914437" eaLnBrk="0" fontAlgn="base" hangingPunct="0">
              <a:spcBef>
                <a:spcPct val="0"/>
              </a:spcBef>
              <a:spcAft>
                <a:spcPct val="0"/>
              </a:spcAft>
              <a:defRPr>
                <a:solidFill>
                  <a:schemeClr val="tx1"/>
                </a:solidFill>
                <a:latin typeface="Arial" charset="0"/>
                <a:cs typeface="Arial" charset="0"/>
              </a:defRPr>
            </a:lvl7pPr>
            <a:lvl8pPr marL="3364878" indent="-224325" algn="ctr" defTabSz="914437" eaLnBrk="0" fontAlgn="base" hangingPunct="0">
              <a:spcBef>
                <a:spcPct val="0"/>
              </a:spcBef>
              <a:spcAft>
                <a:spcPct val="0"/>
              </a:spcAft>
              <a:defRPr>
                <a:solidFill>
                  <a:schemeClr val="tx1"/>
                </a:solidFill>
                <a:latin typeface="Arial" charset="0"/>
                <a:cs typeface="Arial" charset="0"/>
              </a:defRPr>
            </a:lvl8pPr>
            <a:lvl9pPr marL="3813528" indent="-224325" algn="ctr" defTabSz="914437" eaLnBrk="0" fontAlgn="base" hangingPunct="0">
              <a:spcBef>
                <a:spcPct val="0"/>
              </a:spcBef>
              <a:spcAft>
                <a:spcPct val="0"/>
              </a:spcAft>
              <a:defRPr>
                <a:solidFill>
                  <a:schemeClr val="tx1"/>
                </a:solidFill>
                <a:latin typeface="Arial" charset="0"/>
                <a:cs typeface="Arial" charset="0"/>
              </a:defRPr>
            </a:lvl9pPr>
          </a:lstStyle>
          <a:p>
            <a:pPr eaLnBrk="1" hangingPunct="1"/>
            <a:fld id="{A5E48745-F506-4A70-A839-004532BAB55C}" type="slidenum">
              <a:rPr lang="en-US"/>
              <a:pPr eaLnBrk="1" hangingPunct="1"/>
              <a:t>11</a:t>
            </a:fld>
            <a:endParaRPr lang="en-US" dirty="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pPr eaLnBrk="1" hangingPunct="1"/>
            <a:endParaRPr lang="en-US" sz="800" dirty="0">
              <a:solidFill>
                <a:schemeClr val="bg1"/>
              </a:solidFill>
            </a:endParaRPr>
          </a:p>
          <a:p>
            <a:pPr eaLnBrk="1" hangingPunct="1"/>
            <a:endParaRPr lang="en-US" sz="800" dirty="0">
              <a:solidFill>
                <a:schemeClr val="bg1"/>
              </a:solidFill>
            </a:endParaRPr>
          </a:p>
          <a:p>
            <a:pPr eaLnBrk="1" hangingPunct="1"/>
            <a:endParaRPr lang="en-US" dirty="0" smtClean="0"/>
          </a:p>
        </p:txBody>
      </p:sp>
      <p:sp>
        <p:nvSpPr>
          <p:cNvPr id="22532" name="Slide Number Placeholder 3"/>
          <p:cNvSpPr>
            <a:spLocks noGrp="1"/>
          </p:cNvSpPr>
          <p:nvPr>
            <p:ph type="sldNum" sz="quarter" idx="5"/>
          </p:nvPr>
        </p:nvSpPr>
        <p:spPr>
          <a:noFill/>
        </p:spPr>
        <p:txBody>
          <a:bodyPr/>
          <a:lstStyle>
            <a:lvl1pPr defTabSz="914437" eaLnBrk="0" hangingPunct="0">
              <a:defRPr>
                <a:solidFill>
                  <a:schemeClr val="tx1"/>
                </a:solidFill>
                <a:latin typeface="Arial" charset="0"/>
                <a:cs typeface="Arial" charset="0"/>
              </a:defRPr>
            </a:lvl1pPr>
            <a:lvl2pPr marL="729057" indent="-280406" defTabSz="914437" eaLnBrk="0" hangingPunct="0">
              <a:defRPr>
                <a:solidFill>
                  <a:schemeClr val="tx1"/>
                </a:solidFill>
                <a:latin typeface="Arial" charset="0"/>
                <a:cs typeface="Arial" charset="0"/>
              </a:defRPr>
            </a:lvl2pPr>
            <a:lvl3pPr marL="1121626" indent="-224325" defTabSz="914437" eaLnBrk="0" hangingPunct="0">
              <a:defRPr>
                <a:solidFill>
                  <a:schemeClr val="tx1"/>
                </a:solidFill>
                <a:latin typeface="Arial" charset="0"/>
                <a:cs typeface="Arial" charset="0"/>
              </a:defRPr>
            </a:lvl3pPr>
            <a:lvl4pPr marL="1570276" indent="-224325" defTabSz="914437" eaLnBrk="0" hangingPunct="0">
              <a:defRPr>
                <a:solidFill>
                  <a:schemeClr val="tx1"/>
                </a:solidFill>
                <a:latin typeface="Arial" charset="0"/>
                <a:cs typeface="Arial" charset="0"/>
              </a:defRPr>
            </a:lvl4pPr>
            <a:lvl5pPr marL="2018927" indent="-224325" defTabSz="914437" eaLnBrk="0" hangingPunct="0">
              <a:defRPr>
                <a:solidFill>
                  <a:schemeClr val="tx1"/>
                </a:solidFill>
                <a:latin typeface="Arial" charset="0"/>
                <a:cs typeface="Arial" charset="0"/>
              </a:defRPr>
            </a:lvl5pPr>
            <a:lvl6pPr marL="2467577" indent="-224325" algn="ctr" defTabSz="914437" eaLnBrk="0" fontAlgn="base" hangingPunct="0">
              <a:spcBef>
                <a:spcPct val="0"/>
              </a:spcBef>
              <a:spcAft>
                <a:spcPct val="0"/>
              </a:spcAft>
              <a:defRPr>
                <a:solidFill>
                  <a:schemeClr val="tx1"/>
                </a:solidFill>
                <a:latin typeface="Arial" charset="0"/>
                <a:cs typeface="Arial" charset="0"/>
              </a:defRPr>
            </a:lvl6pPr>
            <a:lvl7pPr marL="2916227" indent="-224325" algn="ctr" defTabSz="914437" eaLnBrk="0" fontAlgn="base" hangingPunct="0">
              <a:spcBef>
                <a:spcPct val="0"/>
              </a:spcBef>
              <a:spcAft>
                <a:spcPct val="0"/>
              </a:spcAft>
              <a:defRPr>
                <a:solidFill>
                  <a:schemeClr val="tx1"/>
                </a:solidFill>
                <a:latin typeface="Arial" charset="0"/>
                <a:cs typeface="Arial" charset="0"/>
              </a:defRPr>
            </a:lvl7pPr>
            <a:lvl8pPr marL="3364878" indent="-224325" algn="ctr" defTabSz="914437" eaLnBrk="0" fontAlgn="base" hangingPunct="0">
              <a:spcBef>
                <a:spcPct val="0"/>
              </a:spcBef>
              <a:spcAft>
                <a:spcPct val="0"/>
              </a:spcAft>
              <a:defRPr>
                <a:solidFill>
                  <a:schemeClr val="tx1"/>
                </a:solidFill>
                <a:latin typeface="Arial" charset="0"/>
                <a:cs typeface="Arial" charset="0"/>
              </a:defRPr>
            </a:lvl8pPr>
            <a:lvl9pPr marL="3813528" indent="-224325" algn="ctr" defTabSz="914437" eaLnBrk="0" fontAlgn="base" hangingPunct="0">
              <a:spcBef>
                <a:spcPct val="0"/>
              </a:spcBef>
              <a:spcAft>
                <a:spcPct val="0"/>
              </a:spcAft>
              <a:defRPr>
                <a:solidFill>
                  <a:schemeClr val="tx1"/>
                </a:solidFill>
                <a:latin typeface="Arial" charset="0"/>
                <a:cs typeface="Arial" charset="0"/>
              </a:defRPr>
            </a:lvl9pPr>
          </a:lstStyle>
          <a:p>
            <a:pPr eaLnBrk="1" hangingPunct="1"/>
            <a:fld id="{BE304977-BB2B-4A5F-8CD7-FE61E296A27C}" type="slidenum">
              <a:rPr lang="en-US"/>
              <a:pPr eaLnBrk="1" hangingPunct="1"/>
              <a:t>12</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defTabSz="914437" eaLnBrk="0" hangingPunct="0">
              <a:defRPr>
                <a:solidFill>
                  <a:schemeClr val="tx1"/>
                </a:solidFill>
                <a:latin typeface="Arial" charset="0"/>
                <a:cs typeface="Arial" charset="0"/>
              </a:defRPr>
            </a:lvl1pPr>
            <a:lvl2pPr marL="729057" indent="-280406" defTabSz="914437" eaLnBrk="0" hangingPunct="0">
              <a:defRPr>
                <a:solidFill>
                  <a:schemeClr val="tx1"/>
                </a:solidFill>
                <a:latin typeface="Arial" charset="0"/>
                <a:cs typeface="Arial" charset="0"/>
              </a:defRPr>
            </a:lvl2pPr>
            <a:lvl3pPr marL="1121626" indent="-224325" defTabSz="914437" eaLnBrk="0" hangingPunct="0">
              <a:defRPr>
                <a:solidFill>
                  <a:schemeClr val="tx1"/>
                </a:solidFill>
                <a:latin typeface="Arial" charset="0"/>
                <a:cs typeface="Arial" charset="0"/>
              </a:defRPr>
            </a:lvl3pPr>
            <a:lvl4pPr marL="1570276" indent="-224325" defTabSz="914437" eaLnBrk="0" hangingPunct="0">
              <a:defRPr>
                <a:solidFill>
                  <a:schemeClr val="tx1"/>
                </a:solidFill>
                <a:latin typeface="Arial" charset="0"/>
                <a:cs typeface="Arial" charset="0"/>
              </a:defRPr>
            </a:lvl4pPr>
            <a:lvl5pPr marL="2018927" indent="-224325" defTabSz="914437" eaLnBrk="0" hangingPunct="0">
              <a:defRPr>
                <a:solidFill>
                  <a:schemeClr val="tx1"/>
                </a:solidFill>
                <a:latin typeface="Arial" charset="0"/>
                <a:cs typeface="Arial" charset="0"/>
              </a:defRPr>
            </a:lvl5pPr>
            <a:lvl6pPr marL="2467577" indent="-224325" algn="ctr" defTabSz="914437" eaLnBrk="0" fontAlgn="base" hangingPunct="0">
              <a:spcBef>
                <a:spcPct val="0"/>
              </a:spcBef>
              <a:spcAft>
                <a:spcPct val="0"/>
              </a:spcAft>
              <a:defRPr>
                <a:solidFill>
                  <a:schemeClr val="tx1"/>
                </a:solidFill>
                <a:latin typeface="Arial" charset="0"/>
                <a:cs typeface="Arial" charset="0"/>
              </a:defRPr>
            </a:lvl6pPr>
            <a:lvl7pPr marL="2916227" indent="-224325" algn="ctr" defTabSz="914437" eaLnBrk="0" fontAlgn="base" hangingPunct="0">
              <a:spcBef>
                <a:spcPct val="0"/>
              </a:spcBef>
              <a:spcAft>
                <a:spcPct val="0"/>
              </a:spcAft>
              <a:defRPr>
                <a:solidFill>
                  <a:schemeClr val="tx1"/>
                </a:solidFill>
                <a:latin typeface="Arial" charset="0"/>
                <a:cs typeface="Arial" charset="0"/>
              </a:defRPr>
            </a:lvl7pPr>
            <a:lvl8pPr marL="3364878" indent="-224325" algn="ctr" defTabSz="914437" eaLnBrk="0" fontAlgn="base" hangingPunct="0">
              <a:spcBef>
                <a:spcPct val="0"/>
              </a:spcBef>
              <a:spcAft>
                <a:spcPct val="0"/>
              </a:spcAft>
              <a:defRPr>
                <a:solidFill>
                  <a:schemeClr val="tx1"/>
                </a:solidFill>
                <a:latin typeface="Arial" charset="0"/>
                <a:cs typeface="Arial" charset="0"/>
              </a:defRPr>
            </a:lvl8pPr>
            <a:lvl9pPr marL="3813528" indent="-224325" algn="ctr" defTabSz="914437" eaLnBrk="0" fontAlgn="base" hangingPunct="0">
              <a:spcBef>
                <a:spcPct val="0"/>
              </a:spcBef>
              <a:spcAft>
                <a:spcPct val="0"/>
              </a:spcAft>
              <a:defRPr>
                <a:solidFill>
                  <a:schemeClr val="tx1"/>
                </a:solidFill>
                <a:latin typeface="Arial" charset="0"/>
                <a:cs typeface="Arial" charset="0"/>
              </a:defRPr>
            </a:lvl9pPr>
          </a:lstStyle>
          <a:p>
            <a:pPr eaLnBrk="1" hangingPunct="1"/>
            <a:fld id="{3B2D46EF-3989-4072-846F-CC5425174883}" type="slidenum">
              <a:rPr lang="en-US"/>
              <a:pPr eaLnBrk="1" hangingPunct="1"/>
              <a:t>13</a:t>
            </a:fld>
            <a:endParaRPr lang="en-US" dirty="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32B52DD-1A9D-4FB3-9EE9-088587401623}" type="datetimeFigureOut">
              <a:rPr lang="en-US" smtClean="0"/>
              <a:t>1/20/2015</a:t>
            </a:fld>
            <a:endParaRPr lang="en-US" dirty="0"/>
          </a:p>
        </p:txBody>
      </p:sp>
      <p:sp>
        <p:nvSpPr>
          <p:cNvPr id="8" name="Slide Number Placeholder 7"/>
          <p:cNvSpPr>
            <a:spLocks noGrp="1"/>
          </p:cNvSpPr>
          <p:nvPr>
            <p:ph type="sldNum" sz="quarter" idx="11"/>
          </p:nvPr>
        </p:nvSpPr>
        <p:spPr/>
        <p:txBody>
          <a:bodyPr/>
          <a:lstStyle/>
          <a:p>
            <a:fld id="{E6D12D55-70AA-42E9-B259-EF7B34D561B1}"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2B52DD-1A9D-4FB3-9EE9-088587401623}" type="datetimeFigureOut">
              <a:rPr lang="en-US" smtClean="0"/>
              <a:t>1/20/2015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D12D55-70AA-42E9-B259-EF7B34D561B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2B52DD-1A9D-4FB3-9EE9-088587401623}" type="datetimeFigureOut">
              <a:rPr lang="en-US" smtClean="0"/>
              <a:t>1/20/2015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D12D55-70AA-42E9-B259-EF7B34D561B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432B52DD-1A9D-4FB3-9EE9-088587401623}" type="datetimeFigureOut">
              <a:rPr lang="en-US" smtClean="0"/>
              <a:t>1/20/2015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D12D55-70AA-42E9-B259-EF7B34D561B1}"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2B52DD-1A9D-4FB3-9EE9-088587401623}" type="datetimeFigureOut">
              <a:rPr lang="en-US" smtClean="0"/>
              <a:t>1/20/2015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D12D55-70AA-42E9-B259-EF7B34D561B1}" type="slidenum">
              <a:rPr lang="en-US" smtClean="0"/>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432B52DD-1A9D-4FB3-9EE9-088587401623}" type="datetimeFigureOut">
              <a:rPr lang="en-US" smtClean="0"/>
              <a:t>1/20/2015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D12D55-70AA-42E9-B259-EF7B34D561B1}" type="slidenum">
              <a:rPr lang="en-US" smtClean="0"/>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32B52DD-1A9D-4FB3-9EE9-088587401623}" type="datetimeFigureOut">
              <a:rPr lang="en-US" smtClean="0"/>
              <a:t>1/20/2015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6D12D55-70AA-42E9-B259-EF7B34D561B1}" type="slidenum">
              <a:rPr lang="en-US" smtClean="0"/>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32B52DD-1A9D-4FB3-9EE9-088587401623}" type="datetimeFigureOut">
              <a:rPr lang="en-US" smtClean="0"/>
              <a:t>1/20/2015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6D12D55-70AA-42E9-B259-EF7B34D561B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2B52DD-1A9D-4FB3-9EE9-088587401623}" type="datetimeFigureOut">
              <a:rPr lang="en-US" smtClean="0"/>
              <a:t>1/20/2015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6D12D55-70AA-42E9-B259-EF7B34D561B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2B52DD-1A9D-4FB3-9EE9-088587401623}" type="datetimeFigureOut">
              <a:rPr lang="en-US" smtClean="0"/>
              <a:t>1/20/2015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D12D55-70AA-42E9-B259-EF7B34D561B1}"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2B52DD-1A9D-4FB3-9EE9-088587401623}" type="datetimeFigureOut">
              <a:rPr lang="en-US" smtClean="0"/>
              <a:t>1/20/2015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D12D55-70AA-42E9-B259-EF7B34D561B1}"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432B52DD-1A9D-4FB3-9EE9-088587401623}" type="datetimeFigureOut">
              <a:rPr lang="en-US" smtClean="0"/>
              <a:t>1/20/2015</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E6D12D55-70AA-42E9-B259-EF7B34D561B1}" type="slidenum">
              <a:rPr lang="en-US" smtClean="0"/>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itemaker.umich.edu/nett/esett_toolbo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esett.or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pecarn.org/" TargetMode="External"/><Relationship Id="rId2" Type="http://schemas.openxmlformats.org/officeDocument/2006/relationships/hyperlink" Target="http://www.nett.umich.edu/" TargetMode="External"/><Relationship Id="rId1" Type="http://schemas.openxmlformats.org/officeDocument/2006/relationships/slideLayout" Target="../slideLayouts/slideLayout2.xml"/><Relationship Id="rId5" Type="http://schemas.openxmlformats.org/officeDocument/2006/relationships/hyperlink" Target="http://nett/nett/new_team_member_information" TargetMode="External"/><Relationship Id="rId4" Type="http://schemas.openxmlformats.org/officeDocument/2006/relationships/hyperlink" Target="https://webdcu.musc.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tmp"/><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pecarn.org/researchNodes/homerun.html" TargetMode="External"/><Relationship Id="rId7" Type="http://schemas.openxmlformats.org/officeDocument/2006/relationships/hyperlink" Target="http://www.pecarn.org/researchNodes/wbcarn.html" TargetMode="External"/><Relationship Id="rId2" Type="http://schemas.openxmlformats.org/officeDocument/2006/relationships/hyperlink" Target="http://www.pecarn.org/researchNodes/glemscrn.html" TargetMode="External"/><Relationship Id="rId1" Type="http://schemas.openxmlformats.org/officeDocument/2006/relationships/slideLayout" Target="../slideLayouts/slideLayout1.xml"/><Relationship Id="rId6" Type="http://schemas.openxmlformats.org/officeDocument/2006/relationships/hyperlink" Target="http://www.pecarn.org/researchNodes/pridenet.html" TargetMode="External"/><Relationship Id="rId5" Type="http://schemas.openxmlformats.org/officeDocument/2006/relationships/hyperlink" Target="http://www.pecarn.org/researchNodes/prime.html" TargetMode="External"/><Relationship Id="rId4" Type="http://schemas.openxmlformats.org/officeDocument/2006/relationships/hyperlink" Target="http://www.pecarn.org/researchNodes/pemnews.html"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0100" y="228601"/>
            <a:ext cx="7772400" cy="1524000"/>
          </a:xfrm>
        </p:spPr>
        <p:txBody>
          <a:bodyPr/>
          <a:lstStyle/>
          <a:p>
            <a:r>
              <a:rPr lang="en-US" sz="4000" dirty="0" smtClean="0"/>
              <a:t>ESETT Overview &amp; Virtual Offices Hours</a:t>
            </a:r>
            <a:endParaRPr lang="en-US" sz="4000" dirty="0"/>
          </a:p>
        </p:txBody>
      </p:sp>
      <p:sp>
        <p:nvSpPr>
          <p:cNvPr id="3" name="Subtitle 2"/>
          <p:cNvSpPr>
            <a:spLocks noGrp="1"/>
          </p:cNvSpPr>
          <p:nvPr>
            <p:ph type="subTitle" idx="1"/>
          </p:nvPr>
        </p:nvSpPr>
        <p:spPr/>
        <p:txBody>
          <a:bodyPr/>
          <a:lstStyle/>
          <a:p>
            <a:r>
              <a:rPr lang="en-US" dirty="0"/>
              <a:t>A research study designed to find out which of three commonly used drugs best stops established status epilepticus.</a:t>
            </a:r>
          </a:p>
          <a:p>
            <a:endParaRPr lang="en-US" dirty="0"/>
          </a:p>
        </p:txBody>
      </p:sp>
      <p:pic>
        <p:nvPicPr>
          <p:cNvPr id="4" name="image01.png" descr="esett-logo.png"/>
          <p:cNvPicPr/>
          <p:nvPr/>
        </p:nvPicPr>
        <p:blipFill>
          <a:blip r:embed="rId2"/>
          <a:srcRect t="9090" b="54545"/>
          <a:stretch>
            <a:fillRect/>
          </a:stretch>
        </p:blipFill>
        <p:spPr>
          <a:xfrm>
            <a:off x="1672347" y="1981200"/>
            <a:ext cx="6019800" cy="2438400"/>
          </a:xfrm>
          <a:prstGeom prst="rect">
            <a:avLst/>
          </a:prstGeom>
          <a:ln/>
        </p:spPr>
      </p:pic>
    </p:spTree>
    <p:extLst>
      <p:ext uri="{BB962C8B-B14F-4D97-AF65-F5344CB8AC3E}">
        <p14:creationId xmlns:p14="http://schemas.microsoft.com/office/powerpoint/2010/main" val="3640617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152400"/>
            <a:ext cx="8229600" cy="990600"/>
          </a:xfrm>
        </p:spPr>
        <p:txBody>
          <a:bodyPr/>
          <a:lstStyle/>
          <a:p>
            <a:pPr eaLnBrk="1" hangingPunct="1"/>
            <a:r>
              <a:rPr lang="en-US" dirty="0" smtClean="0"/>
              <a:t>Approach</a:t>
            </a:r>
          </a:p>
        </p:txBody>
      </p:sp>
      <p:sp>
        <p:nvSpPr>
          <p:cNvPr id="3" name="Content Placeholder 2"/>
          <p:cNvSpPr>
            <a:spLocks noGrp="1"/>
          </p:cNvSpPr>
          <p:nvPr>
            <p:ph idx="1"/>
          </p:nvPr>
        </p:nvSpPr>
        <p:spPr/>
        <p:txBody>
          <a:bodyPr/>
          <a:lstStyle/>
          <a:p>
            <a:pPr eaLnBrk="1" hangingPunct="1">
              <a:defRPr/>
            </a:pPr>
            <a:r>
              <a:rPr lang="en-US" dirty="0" smtClean="0"/>
              <a:t>Flexibility in methodology</a:t>
            </a:r>
          </a:p>
          <a:p>
            <a:pPr eaLnBrk="1" hangingPunct="1">
              <a:defRPr/>
            </a:pPr>
            <a:r>
              <a:rPr lang="en-US" dirty="0" smtClean="0"/>
              <a:t>Local decision making</a:t>
            </a:r>
          </a:p>
          <a:p>
            <a:pPr eaLnBrk="1" hangingPunct="1">
              <a:defRPr/>
            </a:pPr>
            <a:r>
              <a:rPr lang="en-US" dirty="0" smtClean="0"/>
              <a:t>Centralized resources</a:t>
            </a:r>
          </a:p>
          <a:p>
            <a:pPr eaLnBrk="1" hangingPunct="1">
              <a:defRPr/>
            </a:pPr>
            <a:r>
              <a:rPr lang="en-US" dirty="0" smtClean="0"/>
              <a:t>Communication and cooperation</a:t>
            </a:r>
          </a:p>
          <a:p>
            <a:pPr marL="0" indent="0" eaLnBrk="1" hangingPunct="1">
              <a:buFontTx/>
              <a:buNone/>
              <a:defRPr/>
            </a:pPr>
            <a:endParaRPr lang="en-US" dirty="0" smtClean="0"/>
          </a:p>
        </p:txBody>
      </p:sp>
    </p:spTree>
    <p:extLst>
      <p:ext uri="{BB962C8B-B14F-4D97-AF65-F5344CB8AC3E}">
        <p14:creationId xmlns:p14="http://schemas.microsoft.com/office/powerpoint/2010/main" val="9248793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81000" y="533400"/>
            <a:ext cx="8229600" cy="990600"/>
          </a:xfrm>
        </p:spPr>
        <p:txBody>
          <a:bodyPr/>
          <a:lstStyle/>
          <a:p>
            <a:pPr eaLnBrk="1" hangingPunct="1"/>
            <a:r>
              <a:rPr lang="en-US" dirty="0" smtClean="0"/>
              <a:t>Required For IRB EFIC Review</a:t>
            </a:r>
          </a:p>
        </p:txBody>
      </p:sp>
      <p:sp>
        <p:nvSpPr>
          <p:cNvPr id="235523" name="Rectangle 3"/>
          <p:cNvSpPr>
            <a:spLocks noGrp="1" noChangeArrowheads="1"/>
          </p:cNvSpPr>
          <p:nvPr>
            <p:ph type="body" idx="1"/>
          </p:nvPr>
        </p:nvSpPr>
        <p:spPr>
          <a:xfrm>
            <a:off x="381000" y="1447800"/>
            <a:ext cx="8229600" cy="5135563"/>
          </a:xfrm>
        </p:spPr>
        <p:txBody>
          <a:bodyPr/>
          <a:lstStyle/>
          <a:p>
            <a:pPr eaLnBrk="1" hangingPunct="1">
              <a:defRPr/>
            </a:pPr>
            <a:r>
              <a:rPr lang="en-US" sz="3200" dirty="0" smtClean="0"/>
              <a:t>ESETT protocol </a:t>
            </a:r>
            <a:r>
              <a:rPr lang="en-US" sz="2000" dirty="0" smtClean="0"/>
              <a:t>(esett.org &gt; toolbox under IRB)</a:t>
            </a:r>
          </a:p>
          <a:p>
            <a:pPr eaLnBrk="1" hangingPunct="1">
              <a:defRPr/>
            </a:pPr>
            <a:r>
              <a:rPr lang="en-US" sz="3200" dirty="0" smtClean="0"/>
              <a:t>The EFIC Plan </a:t>
            </a:r>
            <a:r>
              <a:rPr lang="en-US" sz="2000" dirty="0" smtClean="0"/>
              <a:t>(esett.org &gt; toolbox under EFIC)</a:t>
            </a:r>
          </a:p>
          <a:p>
            <a:pPr eaLnBrk="1" hangingPunct="1">
              <a:defRPr/>
            </a:pPr>
            <a:r>
              <a:rPr lang="en-US" sz="3200" dirty="0" smtClean="0"/>
              <a:t>CC materials </a:t>
            </a:r>
            <a:r>
              <a:rPr lang="en-US" sz="2000" dirty="0" smtClean="0"/>
              <a:t>(esett.org &gt; toolbox under CC)</a:t>
            </a:r>
          </a:p>
          <a:p>
            <a:pPr eaLnBrk="1" hangingPunct="1">
              <a:defRPr/>
            </a:pPr>
            <a:r>
              <a:rPr lang="en-US" sz="3200" dirty="0" smtClean="0"/>
              <a:t>PD materials </a:t>
            </a:r>
            <a:r>
              <a:rPr lang="en-US" sz="2000" dirty="0" smtClean="0"/>
              <a:t>(esett.org &gt; toolbox under PD)</a:t>
            </a:r>
          </a:p>
          <a:p>
            <a:pPr marL="0" indent="0" eaLnBrk="1" hangingPunct="1">
              <a:buFontTx/>
              <a:buNone/>
              <a:defRPr/>
            </a:pPr>
            <a:r>
              <a:rPr lang="en-US" sz="2000" dirty="0" smtClean="0">
                <a:solidFill>
                  <a:srgbClr val="FF0000"/>
                </a:solidFill>
              </a:rPr>
              <a:t>__________________________________________________</a:t>
            </a:r>
          </a:p>
          <a:p>
            <a:pPr marL="0" indent="0" eaLnBrk="1" hangingPunct="1">
              <a:buFontTx/>
              <a:buNone/>
              <a:defRPr/>
            </a:pPr>
            <a:r>
              <a:rPr lang="en-US" dirty="0" smtClean="0"/>
              <a:t>IRB may also request to see at this time:</a:t>
            </a:r>
          </a:p>
          <a:p>
            <a:pPr eaLnBrk="1" hangingPunct="1">
              <a:defRPr/>
            </a:pPr>
            <a:r>
              <a:rPr lang="en-US" sz="2000" dirty="0" smtClean="0"/>
              <a:t>Consent Forms (esett.org &gt; toolbox under IRB)</a:t>
            </a:r>
          </a:p>
          <a:p>
            <a:pPr eaLnBrk="1" hangingPunct="1">
              <a:defRPr/>
            </a:pPr>
            <a:r>
              <a:rPr lang="en-US" sz="2000" dirty="0" smtClean="0"/>
              <a:t>LAR Notification letter (esett.org &gt; toolbox under IRB)</a:t>
            </a:r>
          </a:p>
          <a:p>
            <a:pPr eaLnBrk="1" hangingPunct="1">
              <a:defRPr/>
            </a:pPr>
            <a:endParaRPr lang="en-US" sz="2000" dirty="0" smtClean="0"/>
          </a:p>
          <a:p>
            <a:pPr marL="0" indent="0" eaLnBrk="1" hangingPunct="1">
              <a:buFontTx/>
              <a:buNone/>
              <a:defRPr/>
            </a:pPr>
            <a:endParaRPr lang="en-US" sz="2000" dirty="0" smtClean="0"/>
          </a:p>
        </p:txBody>
      </p:sp>
    </p:spTree>
    <p:extLst>
      <p:ext uri="{BB962C8B-B14F-4D97-AF65-F5344CB8AC3E}">
        <p14:creationId xmlns:p14="http://schemas.microsoft.com/office/powerpoint/2010/main" val="23001041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dirty="0" smtClean="0"/>
              <a:t>CC &amp; PD Events</a:t>
            </a:r>
          </a:p>
        </p:txBody>
      </p:sp>
      <p:sp>
        <p:nvSpPr>
          <p:cNvPr id="3" name="Content Placeholder 2"/>
          <p:cNvSpPr>
            <a:spLocks noGrp="1"/>
          </p:cNvSpPr>
          <p:nvPr>
            <p:ph idx="1"/>
          </p:nvPr>
        </p:nvSpPr>
        <p:spPr>
          <a:xfrm>
            <a:off x="457200" y="1447800"/>
            <a:ext cx="7467600" cy="4678363"/>
          </a:xfrm>
        </p:spPr>
        <p:txBody>
          <a:bodyPr/>
          <a:lstStyle/>
          <a:p>
            <a:pPr eaLnBrk="1" hangingPunct="1">
              <a:defRPr/>
            </a:pPr>
            <a:r>
              <a:rPr lang="en-US" dirty="0" smtClean="0"/>
              <a:t>CC </a:t>
            </a:r>
          </a:p>
          <a:p>
            <a:pPr lvl="1" eaLnBrk="1" hangingPunct="1">
              <a:defRPr/>
            </a:pPr>
            <a:r>
              <a:rPr lang="en-US" dirty="0" smtClean="0">
                <a:ea typeface="+mn-ea"/>
              </a:rPr>
              <a:t>7-11 events</a:t>
            </a:r>
          </a:p>
          <a:p>
            <a:pPr lvl="1" eaLnBrk="1" hangingPunct="1">
              <a:defRPr/>
            </a:pPr>
            <a:r>
              <a:rPr lang="en-US" dirty="0" smtClean="0">
                <a:ea typeface="+mn-ea"/>
              </a:rPr>
              <a:t>Geo. and disease of interest communities</a:t>
            </a:r>
          </a:p>
          <a:p>
            <a:pPr lvl="2" eaLnBrk="1" hangingPunct="1">
              <a:defRPr/>
            </a:pPr>
            <a:r>
              <a:rPr lang="en-US" sz="2000" dirty="0" smtClean="0">
                <a:ea typeface="+mn-ea"/>
              </a:rPr>
              <a:t>a menu of methods &amp; groups is available in the ESETT toolbox under CC </a:t>
            </a:r>
          </a:p>
          <a:p>
            <a:pPr eaLnBrk="1" hangingPunct="1">
              <a:defRPr/>
            </a:pPr>
            <a:r>
              <a:rPr lang="en-US" dirty="0" smtClean="0"/>
              <a:t>PD </a:t>
            </a:r>
          </a:p>
          <a:p>
            <a:pPr lvl="1" eaLnBrk="1" hangingPunct="1">
              <a:defRPr/>
            </a:pPr>
            <a:r>
              <a:rPr lang="en-US" dirty="0" smtClean="0">
                <a:ea typeface="+mn-ea"/>
              </a:rPr>
              <a:t>5-10 events </a:t>
            </a:r>
          </a:p>
          <a:p>
            <a:pPr lvl="1" eaLnBrk="1" hangingPunct="1">
              <a:defRPr/>
            </a:pPr>
            <a:r>
              <a:rPr lang="en-US" dirty="0" smtClean="0">
                <a:ea typeface="+mn-ea"/>
              </a:rPr>
              <a:t>Geo. and disease of interest communities</a:t>
            </a:r>
          </a:p>
          <a:p>
            <a:pPr lvl="2" eaLnBrk="1" hangingPunct="1">
              <a:defRPr/>
            </a:pPr>
            <a:r>
              <a:rPr lang="en-US" sz="2000" dirty="0" smtClean="0">
                <a:ea typeface="+mn-ea"/>
              </a:rPr>
              <a:t>A menu of PD methods is available in the ESETT toolbox under PD. </a:t>
            </a:r>
          </a:p>
          <a:p>
            <a:pPr marL="0" indent="0" eaLnBrk="1" hangingPunct="1">
              <a:buFontTx/>
              <a:buNone/>
              <a:defRPr/>
            </a:pPr>
            <a:endParaRPr lang="en-US" dirty="0" smtClean="0"/>
          </a:p>
        </p:txBody>
      </p:sp>
    </p:spTree>
    <p:extLst>
      <p:ext uri="{BB962C8B-B14F-4D97-AF65-F5344CB8AC3E}">
        <p14:creationId xmlns:p14="http://schemas.microsoft.com/office/powerpoint/2010/main" val="2622853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eaLnBrk="1" hangingPunct="1"/>
            <a:r>
              <a:rPr lang="en-US" dirty="0" smtClean="0"/>
              <a:t>WebDCU </a:t>
            </a:r>
            <a:br>
              <a:rPr lang="en-US" dirty="0" smtClean="0"/>
            </a:br>
            <a:r>
              <a:rPr lang="en-US" dirty="0" smtClean="0"/>
              <a:t>Reporting CC &amp; PD Results</a:t>
            </a:r>
            <a:endParaRPr lang="en-US" sz="3200" dirty="0" smtClean="0"/>
          </a:p>
        </p:txBody>
      </p:sp>
      <p:sp>
        <p:nvSpPr>
          <p:cNvPr id="260099" name="Rectangle 3"/>
          <p:cNvSpPr>
            <a:spLocks noGrp="1" noChangeArrowheads="1"/>
          </p:cNvSpPr>
          <p:nvPr>
            <p:ph type="body" idx="1"/>
          </p:nvPr>
        </p:nvSpPr>
        <p:spPr>
          <a:xfrm>
            <a:off x="457200" y="1447800"/>
            <a:ext cx="8229600" cy="5029200"/>
          </a:xfrm>
        </p:spPr>
        <p:txBody>
          <a:bodyPr/>
          <a:lstStyle/>
          <a:p>
            <a:pPr marL="0" indent="0" eaLnBrk="1" hangingPunct="1">
              <a:buFontTx/>
              <a:buNone/>
              <a:defRPr/>
            </a:pPr>
            <a:r>
              <a:rPr lang="en-US" dirty="0" smtClean="0">
                <a:solidFill>
                  <a:srgbClr val="00B0F0"/>
                </a:solidFill>
              </a:rPr>
              <a:t>Purpose</a:t>
            </a:r>
            <a:endParaRPr lang="en-US" dirty="0" smtClean="0"/>
          </a:p>
          <a:p>
            <a:pPr lvl="1" eaLnBrk="1" hangingPunct="1">
              <a:defRPr/>
            </a:pPr>
            <a:r>
              <a:rPr lang="en-US" dirty="0" smtClean="0"/>
              <a:t>To track center ally what was completed for CC &amp; PD</a:t>
            </a:r>
          </a:p>
          <a:p>
            <a:pPr lvl="1" eaLnBrk="1" hangingPunct="1">
              <a:defRPr/>
            </a:pPr>
            <a:r>
              <a:rPr lang="en-US" dirty="0" smtClean="0"/>
              <a:t>To generate reports for the FDA Docket &amp; IRB’s </a:t>
            </a:r>
          </a:p>
          <a:p>
            <a:pPr marL="457200" lvl="1" indent="0" eaLnBrk="1" hangingPunct="1">
              <a:buFontTx/>
              <a:buNone/>
              <a:defRPr/>
            </a:pPr>
            <a:endParaRPr lang="en-US" sz="800" dirty="0" smtClean="0"/>
          </a:p>
          <a:p>
            <a:pPr marL="0" indent="0" eaLnBrk="1" hangingPunct="1">
              <a:buFontTx/>
              <a:buNone/>
              <a:defRPr/>
            </a:pPr>
            <a:r>
              <a:rPr lang="en-US" dirty="0" smtClean="0">
                <a:solidFill>
                  <a:srgbClr val="00B0F0"/>
                </a:solidFill>
              </a:rPr>
              <a:t>WebDCU  Form elements </a:t>
            </a:r>
          </a:p>
          <a:p>
            <a:pPr eaLnBrk="1" hangingPunct="1">
              <a:defRPr/>
            </a:pPr>
            <a:r>
              <a:rPr lang="en-US" dirty="0" smtClean="0"/>
              <a:t>CC Form</a:t>
            </a:r>
          </a:p>
          <a:p>
            <a:pPr lvl="1" eaLnBrk="1" hangingPunct="1">
              <a:defRPr/>
            </a:pPr>
            <a:r>
              <a:rPr lang="en-US" dirty="0" smtClean="0"/>
              <a:t>Method details </a:t>
            </a:r>
            <a:r>
              <a:rPr lang="en-US" sz="1800" dirty="0" smtClean="0"/>
              <a:t>(title, date, time, numb of attendees, etc.)</a:t>
            </a:r>
          </a:p>
          <a:p>
            <a:pPr lvl="1" eaLnBrk="1" hangingPunct="1">
              <a:defRPr/>
            </a:pPr>
            <a:r>
              <a:rPr lang="en-US" dirty="0" smtClean="0"/>
              <a:t>Survey data </a:t>
            </a:r>
            <a:r>
              <a:rPr lang="en-US" sz="1800" dirty="0" smtClean="0"/>
              <a:t>(aggregate survey results)</a:t>
            </a:r>
          </a:p>
          <a:p>
            <a:pPr eaLnBrk="1" hangingPunct="1">
              <a:defRPr/>
            </a:pPr>
            <a:r>
              <a:rPr lang="en-US" dirty="0" smtClean="0"/>
              <a:t>PD Form</a:t>
            </a:r>
          </a:p>
          <a:p>
            <a:pPr lvl="1" eaLnBrk="1" hangingPunct="1">
              <a:defRPr/>
            </a:pPr>
            <a:r>
              <a:rPr lang="en-US" dirty="0" smtClean="0"/>
              <a:t>Method details</a:t>
            </a:r>
          </a:p>
          <a:p>
            <a:pPr lvl="1" eaLnBrk="1" hangingPunct="1">
              <a:defRPr/>
            </a:pPr>
            <a:r>
              <a:rPr lang="en-US" dirty="0" smtClean="0"/>
              <a:t>Source file </a:t>
            </a:r>
            <a:r>
              <a:rPr lang="en-US" sz="1800" dirty="0" smtClean="0"/>
              <a:t>(newspaper article, email circular, website post, etc.)</a:t>
            </a:r>
          </a:p>
          <a:p>
            <a:pPr eaLnBrk="1" hangingPunct="1">
              <a:buFontTx/>
              <a:buNone/>
              <a:defRPr/>
            </a:pPr>
            <a:endParaRPr lang="en-US" dirty="0" smtClean="0"/>
          </a:p>
        </p:txBody>
      </p:sp>
    </p:spTree>
    <p:extLst>
      <p:ext uri="{BB962C8B-B14F-4D97-AF65-F5344CB8AC3E}">
        <p14:creationId xmlns:p14="http://schemas.microsoft.com/office/powerpoint/2010/main" val="15939463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lstStyle/>
          <a:p>
            <a:r>
              <a:rPr lang="en-US" dirty="0" smtClean="0"/>
              <a:t>WebDCU</a:t>
            </a:r>
            <a:endParaRPr lang="en-US" dirty="0"/>
          </a:p>
        </p:txBody>
      </p:sp>
      <p:sp>
        <p:nvSpPr>
          <p:cNvPr id="3" name="Content Placeholder 2"/>
          <p:cNvSpPr>
            <a:spLocks noGrp="1"/>
          </p:cNvSpPr>
          <p:nvPr>
            <p:ph idx="1"/>
          </p:nvPr>
        </p:nvSpPr>
        <p:spPr/>
        <p:txBody>
          <a:bodyPr/>
          <a:lstStyle/>
          <a:p>
            <a:r>
              <a:rPr lang="en-US" dirty="0" smtClean="0"/>
              <a:t>Clinical Trial Management System that houses regulatory documents, subject randomization and  and clinical </a:t>
            </a:r>
          </a:p>
          <a:p>
            <a:r>
              <a:rPr lang="en-US" dirty="0" smtClean="0"/>
              <a:t>Resides at the Statistical Data Management Center (SDMC) at the Medical University of South Carolina</a:t>
            </a:r>
            <a:endParaRPr lang="en-US" dirty="0"/>
          </a:p>
          <a:p>
            <a:r>
              <a:rPr lang="en-US" dirty="0" smtClean="0"/>
              <a:t>ESETT-specific portion under development</a:t>
            </a:r>
          </a:p>
          <a:p>
            <a:r>
              <a:rPr lang="en-US" dirty="0" smtClean="0"/>
              <a:t>WebDCU training found on NETT website</a:t>
            </a:r>
          </a:p>
        </p:txBody>
      </p:sp>
    </p:spTree>
    <p:extLst>
      <p:ext uri="{BB962C8B-B14F-4D97-AF65-F5344CB8AC3E}">
        <p14:creationId xmlns:p14="http://schemas.microsoft.com/office/powerpoint/2010/main" val="1131892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990600"/>
          </a:xfrm>
        </p:spPr>
        <p:txBody>
          <a:bodyPr>
            <a:normAutofit/>
          </a:bodyPr>
          <a:lstStyle/>
          <a:p>
            <a:r>
              <a:rPr lang="en-US" dirty="0" smtClean="0"/>
              <a:t>Regulatory </a:t>
            </a:r>
            <a:r>
              <a:rPr lang="en-US" dirty="0"/>
              <a:t>R</a:t>
            </a:r>
            <a:r>
              <a:rPr lang="en-US" dirty="0" smtClean="0"/>
              <a:t>equirements</a:t>
            </a:r>
            <a:endParaRPr lang="en-US" dirty="0"/>
          </a:p>
        </p:txBody>
      </p:sp>
      <p:sp>
        <p:nvSpPr>
          <p:cNvPr id="3" name="Content Placeholder 2"/>
          <p:cNvSpPr>
            <a:spLocks noGrp="1"/>
          </p:cNvSpPr>
          <p:nvPr>
            <p:ph idx="1"/>
          </p:nvPr>
        </p:nvSpPr>
        <p:spPr/>
        <p:txBody>
          <a:bodyPr/>
          <a:lstStyle/>
          <a:p>
            <a:r>
              <a:rPr lang="en-US" dirty="0"/>
              <a:t>Milestone Documents </a:t>
            </a:r>
          </a:p>
          <a:p>
            <a:r>
              <a:rPr lang="en-US" dirty="0"/>
              <a:t>Parameters Document</a:t>
            </a:r>
          </a:p>
          <a:p>
            <a:r>
              <a:rPr lang="en-US" dirty="0"/>
              <a:t>IRB Application </a:t>
            </a:r>
          </a:p>
          <a:p>
            <a:r>
              <a:rPr lang="en-US" dirty="0"/>
              <a:t>ICF Template and Site ICF Review</a:t>
            </a:r>
          </a:p>
          <a:p>
            <a:r>
              <a:rPr lang="en-US" dirty="0"/>
              <a:t>Study Team Management in WebDCU</a:t>
            </a:r>
          </a:p>
          <a:p>
            <a:r>
              <a:rPr lang="en-US" dirty="0"/>
              <a:t>Toolbox (</a:t>
            </a:r>
            <a:r>
              <a:rPr lang="en-US" dirty="0">
                <a:hlinkClick r:id="rId2"/>
              </a:rPr>
              <a:t>http://sitemaker.umich.edu/nett/esett_toolbox</a:t>
            </a:r>
            <a:r>
              <a:rPr lang="en-US" dirty="0"/>
              <a:t>) </a:t>
            </a:r>
          </a:p>
          <a:p>
            <a:endParaRPr lang="en-US"/>
          </a:p>
          <a:p>
            <a:endParaRPr lang="en-US" dirty="0"/>
          </a:p>
        </p:txBody>
      </p:sp>
    </p:spTree>
    <p:extLst>
      <p:ext uri="{BB962C8B-B14F-4D97-AF65-F5344CB8AC3E}">
        <p14:creationId xmlns:p14="http://schemas.microsoft.com/office/powerpoint/2010/main" val="23098899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txBody>
          <a:bodyPr>
            <a:normAutofit/>
          </a:bodyPr>
          <a:lstStyle/>
          <a:p>
            <a:r>
              <a:rPr lang="en-US" dirty="0" smtClean="0"/>
              <a:t>Training and Resources</a:t>
            </a:r>
            <a:endParaRPr lang="en-US" dirty="0"/>
          </a:p>
        </p:txBody>
      </p:sp>
      <p:sp>
        <p:nvSpPr>
          <p:cNvPr id="3" name="Content Placeholder 2"/>
          <p:cNvSpPr>
            <a:spLocks noGrp="1"/>
          </p:cNvSpPr>
          <p:nvPr>
            <p:ph idx="1"/>
          </p:nvPr>
        </p:nvSpPr>
        <p:spPr/>
        <p:txBody>
          <a:bodyPr>
            <a:normAutofit/>
          </a:bodyPr>
          <a:lstStyle/>
          <a:p>
            <a:r>
              <a:rPr lang="en-US" dirty="0"/>
              <a:t>ESETT home page </a:t>
            </a:r>
            <a:r>
              <a:rPr lang="en-US" dirty="0">
                <a:hlinkClick r:id="rId2"/>
              </a:rPr>
              <a:t>http://esett.org/</a:t>
            </a:r>
            <a:endParaRPr lang="en-US" dirty="0"/>
          </a:p>
          <a:p>
            <a:pPr lvl="1"/>
            <a:r>
              <a:rPr lang="en-US" dirty="0"/>
              <a:t>Synopsis</a:t>
            </a:r>
          </a:p>
          <a:p>
            <a:pPr lvl="1"/>
            <a:r>
              <a:rPr lang="en-US" dirty="0"/>
              <a:t>Emergency Research Videos</a:t>
            </a:r>
          </a:p>
          <a:p>
            <a:pPr lvl="1"/>
            <a:r>
              <a:rPr lang="en-US" dirty="0"/>
              <a:t>Toolbox</a:t>
            </a:r>
          </a:p>
          <a:p>
            <a:pPr marL="400050"/>
            <a:r>
              <a:rPr lang="en-US" dirty="0"/>
              <a:t>Toolbox</a:t>
            </a:r>
          </a:p>
          <a:p>
            <a:pPr marL="800100" lvl="1"/>
            <a:r>
              <a:rPr lang="en-US" dirty="0"/>
              <a:t>Getting Started (access, important bookmarks and key contacts)</a:t>
            </a:r>
          </a:p>
          <a:p>
            <a:pPr marL="800100" lvl="1"/>
            <a:r>
              <a:rPr lang="en-US" dirty="0"/>
              <a:t>Milestones</a:t>
            </a:r>
          </a:p>
          <a:p>
            <a:pPr marL="800100" lvl="1"/>
            <a:r>
              <a:rPr lang="en-US" dirty="0"/>
              <a:t>IND</a:t>
            </a:r>
          </a:p>
          <a:p>
            <a:pPr marL="800100" lvl="1"/>
            <a:r>
              <a:rPr lang="en-US" dirty="0"/>
              <a:t>EFIC </a:t>
            </a:r>
          </a:p>
          <a:p>
            <a:pPr marL="800100" lvl="1"/>
            <a:r>
              <a:rPr lang="en-US" dirty="0"/>
              <a:t>1572 &amp; FWA</a:t>
            </a:r>
          </a:p>
          <a:p>
            <a:pPr marL="800100" lvl="1"/>
            <a:r>
              <a:rPr lang="en-US" dirty="0"/>
              <a:t>WebDCU™</a:t>
            </a:r>
          </a:p>
          <a:p>
            <a:pPr marL="800100" lvl="1"/>
            <a:r>
              <a:rPr lang="en-US" dirty="0"/>
              <a:t>Clinical </a:t>
            </a:r>
            <a:r>
              <a:rPr lang="en-US" dirty="0" smtClean="0"/>
              <a:t>Resources</a:t>
            </a:r>
            <a:endParaRPr lang="en-US" dirty="0"/>
          </a:p>
        </p:txBody>
      </p:sp>
    </p:spTree>
    <p:extLst>
      <p:ext uri="{BB962C8B-B14F-4D97-AF65-F5344CB8AC3E}">
        <p14:creationId xmlns:p14="http://schemas.microsoft.com/office/powerpoint/2010/main" val="3474119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855" y="1066800"/>
            <a:ext cx="9296400" cy="762000"/>
          </a:xfrm>
        </p:spPr>
        <p:txBody>
          <a:bodyPr/>
          <a:lstStyle/>
          <a:p>
            <a:r>
              <a:rPr lang="en-US" dirty="0" smtClean="0"/>
              <a:t>Information &amp; Resources</a:t>
            </a:r>
            <a:br>
              <a:rPr lang="en-US" dirty="0" smtClean="0"/>
            </a:br>
            <a:endParaRPr lang="en-US" dirty="0"/>
          </a:p>
        </p:txBody>
      </p:sp>
      <p:sp>
        <p:nvSpPr>
          <p:cNvPr id="3" name="Content Placeholder 2"/>
          <p:cNvSpPr>
            <a:spLocks noGrp="1"/>
          </p:cNvSpPr>
          <p:nvPr>
            <p:ph idx="1"/>
          </p:nvPr>
        </p:nvSpPr>
        <p:spPr>
          <a:xfrm>
            <a:off x="381000" y="1752600"/>
            <a:ext cx="8229600" cy="4525963"/>
          </a:xfrm>
        </p:spPr>
        <p:txBody>
          <a:bodyPr/>
          <a:lstStyle/>
          <a:p>
            <a:r>
              <a:rPr lang="en-US" dirty="0" smtClean="0"/>
              <a:t>NETT </a:t>
            </a:r>
            <a:r>
              <a:rPr lang="en-US" dirty="0"/>
              <a:t>home page </a:t>
            </a:r>
            <a:r>
              <a:rPr lang="en-US" dirty="0" smtClean="0">
                <a:hlinkClick r:id="rId2"/>
              </a:rPr>
              <a:t>www.nett.umich.edu</a:t>
            </a:r>
            <a:endParaRPr lang="en-US" dirty="0" smtClean="0"/>
          </a:p>
          <a:p>
            <a:r>
              <a:rPr lang="en-US" dirty="0"/>
              <a:t>PECARN home page </a:t>
            </a:r>
            <a:r>
              <a:rPr lang="en-US" dirty="0">
                <a:hlinkClick r:id="rId3"/>
              </a:rPr>
              <a:t>http://www.pecarn.org</a:t>
            </a:r>
            <a:r>
              <a:rPr lang="en-US" dirty="0" smtClean="0">
                <a:hlinkClick r:id="rId3"/>
              </a:rPr>
              <a:t>/</a:t>
            </a:r>
            <a:endParaRPr lang="en-US" dirty="0"/>
          </a:p>
          <a:p>
            <a:r>
              <a:rPr lang="en-US" dirty="0"/>
              <a:t>WebDCU </a:t>
            </a:r>
            <a:r>
              <a:rPr lang="en-US" dirty="0">
                <a:hlinkClick r:id="rId4"/>
              </a:rPr>
              <a:t>https://webdcu.musc.edu</a:t>
            </a:r>
            <a:r>
              <a:rPr lang="en-US" dirty="0" smtClean="0">
                <a:hlinkClick r:id="rId4"/>
              </a:rPr>
              <a:t>/</a:t>
            </a:r>
            <a:endParaRPr lang="en-US" dirty="0" smtClean="0"/>
          </a:p>
          <a:p>
            <a:r>
              <a:rPr lang="en-US" dirty="0"/>
              <a:t>New team member information and training </a:t>
            </a:r>
            <a:r>
              <a:rPr lang="en-US" dirty="0">
                <a:hlinkClick r:id="rId5"/>
              </a:rPr>
              <a:t>http://nett/nett/new_team_member_information</a:t>
            </a:r>
            <a:endParaRPr lang="en-US" dirty="0"/>
          </a:p>
          <a:p>
            <a:endParaRPr lang="en-US" dirty="0"/>
          </a:p>
          <a:p>
            <a:endParaRPr lang="en-US" dirty="0"/>
          </a:p>
        </p:txBody>
      </p:sp>
    </p:spTree>
    <p:extLst>
      <p:ext uri="{BB962C8B-B14F-4D97-AF65-F5344CB8AC3E}">
        <p14:creationId xmlns:p14="http://schemas.microsoft.com/office/powerpoint/2010/main" val="26411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457200" y="2209800"/>
            <a:ext cx="8229600" cy="3916363"/>
          </a:xfrm>
        </p:spPr>
        <p:txBody>
          <a:bodyPr/>
          <a:lstStyle/>
          <a:p>
            <a:r>
              <a:rPr lang="en-US" dirty="0" smtClean="0"/>
              <a:t>Project team introductions and roles</a:t>
            </a:r>
          </a:p>
          <a:p>
            <a:r>
              <a:rPr lang="en-US" dirty="0" smtClean="0"/>
              <a:t>NETT and PECARN network overviews</a:t>
            </a:r>
          </a:p>
          <a:p>
            <a:r>
              <a:rPr lang="en-US" dirty="0" smtClean="0"/>
              <a:t>EFIC requirements and process</a:t>
            </a:r>
          </a:p>
          <a:p>
            <a:r>
              <a:rPr lang="en-US" dirty="0" smtClean="0"/>
              <a:t>WebDCU clinical </a:t>
            </a:r>
            <a:r>
              <a:rPr lang="en-US" smtClean="0"/>
              <a:t>trial management system</a:t>
            </a:r>
            <a:endParaRPr lang="en-US" dirty="0" smtClean="0"/>
          </a:p>
          <a:p>
            <a:r>
              <a:rPr lang="en-US" dirty="0" smtClean="0"/>
              <a:t>Regulatory</a:t>
            </a:r>
          </a:p>
          <a:p>
            <a:r>
              <a:rPr lang="en-US" dirty="0" smtClean="0"/>
              <a:t>Future trainings and meetings</a:t>
            </a:r>
          </a:p>
          <a:p>
            <a:r>
              <a:rPr lang="en-US" dirty="0" smtClean="0"/>
              <a:t>QUESTIONS!!</a:t>
            </a:r>
          </a:p>
          <a:p>
            <a:endParaRPr lang="en-US" dirty="0" smtClean="0"/>
          </a:p>
          <a:p>
            <a:endParaRPr lang="en-US" dirty="0"/>
          </a:p>
        </p:txBody>
      </p:sp>
    </p:spTree>
    <p:extLst>
      <p:ext uri="{BB962C8B-B14F-4D97-AF65-F5344CB8AC3E}">
        <p14:creationId xmlns:p14="http://schemas.microsoft.com/office/powerpoint/2010/main" val="2359606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28600" y="152400"/>
            <a:ext cx="8915400" cy="991590"/>
          </a:xfrm>
        </p:spPr>
        <p:txBody>
          <a:bodyPr/>
          <a:lstStyle/>
          <a:p>
            <a:pPr eaLnBrk="1" hangingPunct="1"/>
            <a:r>
              <a:rPr lang="en-US" sz="4000" dirty="0" smtClean="0"/>
              <a:t>ESETT  Project Team</a:t>
            </a:r>
          </a:p>
        </p:txBody>
      </p:sp>
      <p:sp>
        <p:nvSpPr>
          <p:cNvPr id="27651" name="Rectangle 3"/>
          <p:cNvSpPr>
            <a:spLocks noGrp="1" noChangeArrowheads="1"/>
          </p:cNvSpPr>
          <p:nvPr>
            <p:ph idx="1"/>
          </p:nvPr>
        </p:nvSpPr>
        <p:spPr>
          <a:xfrm>
            <a:off x="533400" y="1295400"/>
            <a:ext cx="8077200" cy="4800600"/>
          </a:xfrm>
        </p:spPr>
        <p:txBody>
          <a:bodyPr>
            <a:normAutofit fontScale="92500" lnSpcReduction="10000"/>
          </a:bodyPr>
          <a:lstStyle/>
          <a:p>
            <a:pPr eaLnBrk="1" hangingPunct="1">
              <a:lnSpc>
                <a:spcPct val="90000"/>
              </a:lnSpc>
            </a:pPr>
            <a:r>
              <a:rPr lang="en-US" sz="2400" dirty="0" smtClean="0"/>
              <a:t>Investigators (listed on protocol page): Jaideep Kapur (Uva), James Chamberlain (Children’s National), Jordan Elm (MUSC), Robert Silbergleit (UMICH)</a:t>
            </a:r>
          </a:p>
          <a:p>
            <a:pPr eaLnBrk="1" hangingPunct="1">
              <a:lnSpc>
                <a:spcPct val="90000"/>
              </a:lnSpc>
            </a:pPr>
            <a:r>
              <a:rPr lang="en-US" sz="2400" dirty="0" smtClean="0"/>
              <a:t>Project manager: Amy Fansler (Uva)</a:t>
            </a:r>
          </a:p>
          <a:p>
            <a:pPr eaLnBrk="1" hangingPunct="1">
              <a:lnSpc>
                <a:spcPct val="90000"/>
              </a:lnSpc>
            </a:pPr>
            <a:r>
              <a:rPr lang="en-US" sz="2400" dirty="0" smtClean="0"/>
              <a:t>Site management: Erin Bengelink and Arthi Ramakrishnan (UMICH)</a:t>
            </a:r>
          </a:p>
          <a:p>
            <a:pPr eaLnBrk="1" hangingPunct="1">
              <a:lnSpc>
                <a:spcPct val="90000"/>
              </a:lnSpc>
            </a:pPr>
            <a:r>
              <a:rPr lang="en-US" sz="2400" dirty="0" smtClean="0"/>
              <a:t>Human Subjects Protect Coordinator: Deneil Harney (UMICH)</a:t>
            </a:r>
          </a:p>
          <a:p>
            <a:pPr eaLnBrk="1" hangingPunct="1">
              <a:lnSpc>
                <a:spcPct val="90000"/>
              </a:lnSpc>
            </a:pPr>
            <a:r>
              <a:rPr lang="en-US" sz="2400" dirty="0" smtClean="0"/>
              <a:t>Site Education: Joy Pinkerton (UMICH)</a:t>
            </a:r>
          </a:p>
          <a:p>
            <a:pPr eaLnBrk="1" hangingPunct="1">
              <a:lnSpc>
                <a:spcPct val="90000"/>
              </a:lnSpc>
            </a:pPr>
            <a:r>
              <a:rPr lang="en-US" sz="2400" dirty="0" smtClean="0"/>
              <a:t>Data management: Cassidy Conner, Catherine Dillon (MUSC)</a:t>
            </a:r>
          </a:p>
          <a:p>
            <a:pPr eaLnBrk="1" hangingPunct="1">
              <a:lnSpc>
                <a:spcPct val="90000"/>
              </a:lnSpc>
            </a:pPr>
            <a:r>
              <a:rPr lang="en-US" sz="2400" dirty="0" smtClean="0"/>
              <a:t>Financial: Emily Gray (Uva), Valerie Stevenson (UMICH)</a:t>
            </a:r>
          </a:p>
          <a:p>
            <a:pPr eaLnBrk="1" hangingPunct="1">
              <a:lnSpc>
                <a:spcPct val="90000"/>
              </a:lnSpc>
            </a:pPr>
            <a:r>
              <a:rPr lang="en-US" sz="2400" dirty="0" smtClean="0"/>
              <a:t>Project Monitors: TBD (UMICH)</a:t>
            </a:r>
          </a:p>
          <a:p>
            <a:pPr eaLnBrk="1" hangingPunct="1">
              <a:lnSpc>
                <a:spcPct val="90000"/>
              </a:lnSpc>
            </a:pPr>
            <a:r>
              <a:rPr lang="en-US" sz="2400" dirty="0" smtClean="0"/>
              <a:t>NETT and PECARN sites</a:t>
            </a:r>
          </a:p>
          <a:p>
            <a:pPr eaLnBrk="1" hangingPunct="1">
              <a:lnSpc>
                <a:spcPct val="90000"/>
              </a:lnSpc>
            </a:pPr>
            <a:endParaRPr lang="en-US" sz="2400" dirty="0" smtClean="0">
              <a:solidFill>
                <a:srgbClr val="FFFF00"/>
              </a:solidFill>
            </a:endParaRPr>
          </a:p>
          <a:p>
            <a:pPr eaLnBrk="1" hangingPunct="1">
              <a:lnSpc>
                <a:spcPct val="90000"/>
              </a:lnSpc>
              <a:buFontTx/>
              <a:buNone/>
            </a:pPr>
            <a:endParaRPr lang="en-US" sz="2400" dirty="0" smtClean="0">
              <a:solidFill>
                <a:srgbClr val="FFFF00"/>
              </a:solidFill>
            </a:endParaRPr>
          </a:p>
          <a:p>
            <a:pPr eaLnBrk="1" hangingPunct="1">
              <a:lnSpc>
                <a:spcPct val="90000"/>
              </a:lnSpc>
              <a:buFontTx/>
              <a:buNone/>
            </a:pPr>
            <a:endParaRPr lang="en-US" sz="2400" dirty="0" smtClean="0">
              <a:solidFill>
                <a:srgbClr val="FFFF00"/>
              </a:solidFill>
            </a:endParaRPr>
          </a:p>
          <a:p>
            <a:pPr eaLnBrk="1" hangingPunct="1">
              <a:lnSpc>
                <a:spcPct val="90000"/>
              </a:lnSpc>
            </a:pPr>
            <a:endParaRPr lang="en-US" sz="2400" dirty="0" smtClean="0">
              <a:solidFill>
                <a:srgbClr val="FFFF00"/>
              </a:solidFill>
            </a:endParaRPr>
          </a:p>
        </p:txBody>
      </p:sp>
    </p:spTree>
    <p:extLst>
      <p:ext uri="{BB962C8B-B14F-4D97-AF65-F5344CB8AC3E}">
        <p14:creationId xmlns:p14="http://schemas.microsoft.com/office/powerpoint/2010/main" val="13663189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ETT: Hubs and Centers - Google Chrome"/>
          <p:cNvPicPr>
            <a:picLocks noChangeAspect="1"/>
          </p:cNvPicPr>
          <p:nvPr/>
        </p:nvPicPr>
        <p:blipFill rotWithShape="1">
          <a:blip r:embed="rId2">
            <a:extLst>
              <a:ext uri="{28A0092B-C50C-407E-A947-70E740481C1C}">
                <a14:useLocalDpi xmlns:a14="http://schemas.microsoft.com/office/drawing/2010/main" val="0"/>
              </a:ext>
            </a:extLst>
          </a:blip>
          <a:srcRect l="849" t="16349" r="2449" b="3523"/>
          <a:stretch/>
        </p:blipFill>
        <p:spPr>
          <a:xfrm>
            <a:off x="0" y="1219200"/>
            <a:ext cx="9102187" cy="5340220"/>
          </a:xfrm>
          <a:prstGeom prst="rect">
            <a:avLst/>
          </a:prstGeom>
        </p:spPr>
      </p:pic>
      <p:pic>
        <p:nvPicPr>
          <p:cNvPr id="6" name="Picture 3" descr="D:\robie\My Documents\My Pictures\logos\splashlogo.jpg"/>
          <p:cNvPicPr>
            <a:picLocks noChangeAspect="1" noChangeArrowheads="1"/>
          </p:cNvPicPr>
          <p:nvPr/>
        </p:nvPicPr>
        <p:blipFill rotWithShape="1">
          <a:blip r:embed="rId3" cstate="print"/>
          <a:srcRect l="3203" r="64715"/>
          <a:stretch/>
        </p:blipFill>
        <p:spPr bwMode="auto">
          <a:xfrm>
            <a:off x="0" y="0"/>
            <a:ext cx="3052763" cy="981075"/>
          </a:xfrm>
          <a:prstGeom prst="rect">
            <a:avLst/>
          </a:prstGeom>
          <a:noFill/>
        </p:spPr>
      </p:pic>
      <p:pic>
        <p:nvPicPr>
          <p:cNvPr id="7" name="Picture 3"/>
          <p:cNvPicPr>
            <a:picLocks noChangeAspect="1" noChangeArrowheads="1"/>
          </p:cNvPicPr>
          <p:nvPr/>
        </p:nvPicPr>
        <p:blipFill>
          <a:blip r:embed="rId4" cstate="print"/>
          <a:srcRect l="35586"/>
          <a:stretch>
            <a:fillRect/>
          </a:stretch>
        </p:blipFill>
        <p:spPr bwMode="auto">
          <a:xfrm>
            <a:off x="3014662" y="0"/>
            <a:ext cx="6129338" cy="981075"/>
          </a:xfrm>
          <a:prstGeom prst="rect">
            <a:avLst/>
          </a:prstGeom>
          <a:noFill/>
          <a:ln w="9525">
            <a:noFill/>
            <a:miter lim="800000"/>
            <a:headEnd/>
            <a:tailEnd/>
          </a:ln>
        </p:spPr>
      </p:pic>
      <p:pic>
        <p:nvPicPr>
          <p:cNvPr id="8" name="Picture 2" descr="http://nett.umich.edu/NETT/files/SplashLogo.jpg"/>
          <p:cNvPicPr>
            <a:picLocks noChangeAspect="1" noChangeArrowheads="1"/>
          </p:cNvPicPr>
          <p:nvPr/>
        </p:nvPicPr>
        <p:blipFill rotWithShape="1">
          <a:blip r:embed="rId5">
            <a:extLst>
              <a:ext uri="{28A0092B-C50C-407E-A947-70E740481C1C}">
                <a14:useLocalDpi xmlns:a14="http://schemas.microsoft.com/office/drawing/2010/main" val="0"/>
              </a:ext>
            </a:extLst>
          </a:blip>
          <a:srcRect l="13686" r="60386" b="41751"/>
          <a:stretch/>
        </p:blipFill>
        <p:spPr bwMode="auto">
          <a:xfrm>
            <a:off x="1066801" y="0"/>
            <a:ext cx="2286000" cy="5295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4188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1143000"/>
          </a:xfrm>
        </p:spPr>
        <p:txBody>
          <a:bodyPr/>
          <a:lstStyle/>
          <a:p>
            <a:r>
              <a:rPr lang="en-US" dirty="0" smtClean="0"/>
              <a:t>NETT Centers and Hubs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442242682"/>
              </p:ext>
            </p:extLst>
          </p:nvPr>
        </p:nvGraphicFramePr>
        <p:xfrm>
          <a:off x="685800" y="1371600"/>
          <a:ext cx="8001000" cy="5638800"/>
        </p:xfrm>
        <a:graphic>
          <a:graphicData uri="http://schemas.openxmlformats.org/drawingml/2006/table">
            <a:tbl>
              <a:tblPr firstRow="1" bandRow="1">
                <a:tableStyleId>{5C22544A-7EE6-4342-B048-85BDC9FD1C3A}</a:tableStyleId>
              </a:tblPr>
              <a:tblGrid>
                <a:gridCol w="4700587"/>
                <a:gridCol w="3300413"/>
              </a:tblGrid>
              <a:tr h="5638800">
                <a:tc>
                  <a:txBody>
                    <a:bodyPr/>
                    <a:lstStyle/>
                    <a:p>
                      <a:r>
                        <a:rPr lang="en-US" sz="1400" b="1" u="sng" dirty="0" smtClean="0">
                          <a:solidFill>
                            <a:schemeClr val="tx1"/>
                          </a:solidFill>
                        </a:rPr>
                        <a:t>Hubs</a:t>
                      </a:r>
                      <a:endParaRPr lang="en-US" sz="1400" u="sng" dirty="0" smtClean="0">
                        <a:solidFill>
                          <a:schemeClr val="tx1"/>
                        </a:solidFill>
                      </a:endParaRPr>
                    </a:p>
                    <a:p>
                      <a:r>
                        <a:rPr lang="en-US" sz="1400" u="none" dirty="0" smtClean="0">
                          <a:solidFill>
                            <a:schemeClr val="tx2"/>
                          </a:solidFill>
                        </a:rPr>
                        <a:t>Emory University</a:t>
                      </a:r>
                    </a:p>
                    <a:p>
                      <a:r>
                        <a:rPr lang="en-US" sz="1400" u="none" dirty="0" smtClean="0">
                          <a:solidFill>
                            <a:schemeClr val="tx2"/>
                          </a:solidFill>
                        </a:rPr>
                        <a:t>Henry Ford Hospital</a:t>
                      </a:r>
                    </a:p>
                    <a:p>
                      <a:r>
                        <a:rPr lang="en-US" sz="1400" u="none" dirty="0" smtClean="0">
                          <a:solidFill>
                            <a:schemeClr val="tx2"/>
                          </a:solidFill>
                        </a:rPr>
                        <a:t>Massachusetts General Hospital</a:t>
                      </a:r>
                    </a:p>
                    <a:p>
                      <a:r>
                        <a:rPr lang="en-US" sz="1400" u="none" dirty="0" smtClean="0">
                          <a:solidFill>
                            <a:schemeClr val="tx2"/>
                          </a:solidFill>
                        </a:rPr>
                        <a:t>Medical College of Wisconsin</a:t>
                      </a:r>
                    </a:p>
                    <a:p>
                      <a:r>
                        <a:rPr lang="en-US" sz="1400" u="none" dirty="0" smtClean="0">
                          <a:solidFill>
                            <a:schemeClr val="tx2"/>
                          </a:solidFill>
                        </a:rPr>
                        <a:t>New York Presbyterian Hospital</a:t>
                      </a:r>
                    </a:p>
                    <a:p>
                      <a:r>
                        <a:rPr lang="en-US" sz="1400" u="none" dirty="0" smtClean="0">
                          <a:solidFill>
                            <a:schemeClr val="tx2"/>
                          </a:solidFill>
                        </a:rPr>
                        <a:t>Ohio State University</a:t>
                      </a:r>
                    </a:p>
                    <a:p>
                      <a:r>
                        <a:rPr lang="en-US" sz="1400" u="none" dirty="0" smtClean="0">
                          <a:solidFill>
                            <a:schemeClr val="tx2"/>
                          </a:solidFill>
                        </a:rPr>
                        <a:t>Oregon Health and Science University</a:t>
                      </a:r>
                    </a:p>
                    <a:p>
                      <a:r>
                        <a:rPr lang="en-US" sz="1400" u="none" dirty="0" smtClean="0">
                          <a:solidFill>
                            <a:schemeClr val="tx2"/>
                          </a:solidFill>
                        </a:rPr>
                        <a:t>Stanford University Medical Center</a:t>
                      </a:r>
                    </a:p>
                    <a:p>
                      <a:r>
                        <a:rPr lang="en-US" sz="1400" u="none" dirty="0" smtClean="0">
                          <a:solidFill>
                            <a:schemeClr val="tx2"/>
                          </a:solidFill>
                        </a:rPr>
                        <a:t>SUNY Downstate Medical Center</a:t>
                      </a:r>
                    </a:p>
                    <a:p>
                      <a:r>
                        <a:rPr lang="en-US" sz="1400" u="none" dirty="0" smtClean="0">
                          <a:solidFill>
                            <a:schemeClr val="tx2"/>
                          </a:solidFill>
                        </a:rPr>
                        <a:t>Temple University</a:t>
                      </a:r>
                    </a:p>
                    <a:p>
                      <a:r>
                        <a:rPr lang="en-US" sz="1400" u="none" dirty="0" smtClean="0">
                          <a:solidFill>
                            <a:schemeClr val="tx2"/>
                          </a:solidFill>
                        </a:rPr>
                        <a:t>University of Arizona</a:t>
                      </a:r>
                    </a:p>
                    <a:p>
                      <a:r>
                        <a:rPr lang="en-US" sz="1400" u="none" dirty="0" smtClean="0">
                          <a:solidFill>
                            <a:schemeClr val="tx2"/>
                          </a:solidFill>
                        </a:rPr>
                        <a:t>University of California, Los Angeles</a:t>
                      </a:r>
                    </a:p>
                    <a:p>
                      <a:r>
                        <a:rPr lang="en-US" sz="1400" u="none" dirty="0" smtClean="0">
                          <a:solidFill>
                            <a:schemeClr val="tx2"/>
                          </a:solidFill>
                        </a:rPr>
                        <a:t>University of California, San Francisco</a:t>
                      </a:r>
                    </a:p>
                    <a:p>
                      <a:r>
                        <a:rPr lang="en-US" sz="1400" u="none" dirty="0" smtClean="0">
                          <a:solidFill>
                            <a:schemeClr val="tx2"/>
                          </a:solidFill>
                        </a:rPr>
                        <a:t>University of Cincinnati</a:t>
                      </a:r>
                    </a:p>
                    <a:p>
                      <a:r>
                        <a:rPr lang="en-US" sz="1400" u="none" dirty="0" smtClean="0">
                          <a:solidFill>
                            <a:schemeClr val="tx2"/>
                          </a:solidFill>
                        </a:rPr>
                        <a:t>University of Kentucky</a:t>
                      </a:r>
                    </a:p>
                    <a:p>
                      <a:r>
                        <a:rPr lang="en-US" sz="1400" u="none" dirty="0" smtClean="0">
                          <a:solidFill>
                            <a:schemeClr val="tx2"/>
                          </a:solidFill>
                        </a:rPr>
                        <a:t>University of Maryland</a:t>
                      </a:r>
                    </a:p>
                    <a:p>
                      <a:r>
                        <a:rPr lang="en-US" sz="1400" u="none" dirty="0" smtClean="0">
                          <a:solidFill>
                            <a:schemeClr val="tx2"/>
                          </a:solidFill>
                        </a:rPr>
                        <a:t>University of Minnesota</a:t>
                      </a:r>
                    </a:p>
                    <a:p>
                      <a:r>
                        <a:rPr lang="en-US" sz="1400" u="none" dirty="0" smtClean="0">
                          <a:solidFill>
                            <a:schemeClr val="tx2"/>
                          </a:solidFill>
                        </a:rPr>
                        <a:t>University of Pennsylvania</a:t>
                      </a:r>
                    </a:p>
                    <a:p>
                      <a:r>
                        <a:rPr lang="en-US" sz="1400" u="none" dirty="0" smtClean="0">
                          <a:solidFill>
                            <a:schemeClr val="tx2"/>
                          </a:solidFill>
                        </a:rPr>
                        <a:t>University of Pittsburgh</a:t>
                      </a:r>
                    </a:p>
                    <a:p>
                      <a:r>
                        <a:rPr lang="en-US" sz="1400" u="none" dirty="0" smtClean="0">
                          <a:solidFill>
                            <a:schemeClr val="tx2"/>
                          </a:solidFill>
                        </a:rPr>
                        <a:t>University of Texas Medical School at Houston</a:t>
                      </a:r>
                    </a:p>
                    <a:p>
                      <a:r>
                        <a:rPr lang="en-US" sz="1400" u="none" dirty="0" smtClean="0">
                          <a:solidFill>
                            <a:schemeClr val="tx2"/>
                          </a:solidFill>
                        </a:rPr>
                        <a:t>Virginia Commonwealth University</a:t>
                      </a:r>
                    </a:p>
                    <a:p>
                      <a:r>
                        <a:rPr lang="en-US" sz="1400" u="none" dirty="0" smtClean="0">
                          <a:solidFill>
                            <a:schemeClr val="tx2"/>
                          </a:solidFill>
                        </a:rPr>
                        <a:t>Wayne State University</a:t>
                      </a:r>
                    </a:p>
                    <a:p>
                      <a:endParaRPr lang="en-US" sz="1400" u="sng" dirty="0">
                        <a:solidFill>
                          <a:schemeClr val="tx1"/>
                        </a:solidFill>
                      </a:endParaRPr>
                    </a:p>
                  </a:txBody>
                  <a:tcPr>
                    <a:noFill/>
                  </a:tcPr>
                </a:tc>
                <a:tc>
                  <a:txBody>
                    <a:bodyPr/>
                    <a:lstStyle/>
                    <a:p>
                      <a:r>
                        <a:rPr lang="en-US" sz="1400" b="1" u="sng" dirty="0" smtClean="0">
                          <a:solidFill>
                            <a:schemeClr val="tx1"/>
                          </a:solidFill>
                        </a:rPr>
                        <a:t>Centers</a:t>
                      </a:r>
                      <a:br>
                        <a:rPr lang="en-US" sz="1400" b="1" u="sng" dirty="0" smtClean="0">
                          <a:solidFill>
                            <a:schemeClr val="tx1"/>
                          </a:solidFill>
                        </a:rPr>
                      </a:br>
                      <a:endParaRPr lang="en-US" sz="1400" b="1" u="sng" dirty="0" smtClean="0">
                        <a:solidFill>
                          <a:schemeClr val="tx1"/>
                        </a:solidFill>
                      </a:endParaRPr>
                    </a:p>
                    <a:p>
                      <a:r>
                        <a:rPr lang="en-US" sz="1400" u="none" dirty="0" smtClean="0">
                          <a:solidFill>
                            <a:schemeClr val="tx2"/>
                          </a:solidFill>
                        </a:rPr>
                        <a:t>Clinical Coordinating Center (CCC)</a:t>
                      </a:r>
                      <a:br>
                        <a:rPr lang="en-US" sz="1400" u="none" dirty="0" smtClean="0">
                          <a:solidFill>
                            <a:schemeClr val="tx2"/>
                          </a:solidFill>
                        </a:rPr>
                      </a:br>
                      <a:r>
                        <a:rPr lang="en-US" sz="1400" u="none" dirty="0" smtClean="0">
                          <a:solidFill>
                            <a:schemeClr val="tx2"/>
                          </a:solidFill>
                        </a:rPr>
                        <a:t>University of Michigan</a:t>
                      </a:r>
                      <a:br>
                        <a:rPr lang="en-US" sz="1400" u="none" dirty="0" smtClean="0">
                          <a:solidFill>
                            <a:schemeClr val="tx2"/>
                          </a:solidFill>
                        </a:rPr>
                      </a:br>
                      <a:endParaRPr lang="en-US" sz="1400" u="none" dirty="0" smtClean="0">
                        <a:solidFill>
                          <a:schemeClr val="tx2"/>
                        </a:solidFill>
                      </a:endParaRPr>
                    </a:p>
                    <a:p>
                      <a:r>
                        <a:rPr lang="en-US" sz="1400" u="none" dirty="0" smtClean="0">
                          <a:solidFill>
                            <a:schemeClr val="tx2"/>
                          </a:solidFill>
                        </a:rPr>
                        <a:t/>
                      </a:r>
                      <a:br>
                        <a:rPr lang="en-US" sz="1400" u="none" dirty="0" smtClean="0">
                          <a:solidFill>
                            <a:schemeClr val="tx2"/>
                          </a:solidFill>
                        </a:rPr>
                      </a:br>
                      <a:r>
                        <a:rPr lang="en-US" sz="1400" u="none" dirty="0" smtClean="0">
                          <a:solidFill>
                            <a:schemeClr val="tx2"/>
                          </a:solidFill>
                        </a:rPr>
                        <a:t>Statistical &amp; Data Management Center (SDMC)</a:t>
                      </a:r>
                      <a:br>
                        <a:rPr lang="en-US" sz="1400" u="none" dirty="0" smtClean="0">
                          <a:solidFill>
                            <a:schemeClr val="tx2"/>
                          </a:solidFill>
                        </a:rPr>
                      </a:br>
                      <a:r>
                        <a:rPr lang="en-US" sz="1400" u="none" dirty="0" smtClean="0">
                          <a:solidFill>
                            <a:schemeClr val="tx2"/>
                          </a:solidFill>
                        </a:rPr>
                        <a:t>Medical University of South Carolina</a:t>
                      </a:r>
                    </a:p>
                    <a:p>
                      <a:endParaRPr lang="en-US" sz="1400" u="none" dirty="0">
                        <a:solidFill>
                          <a:schemeClr val="tx1"/>
                        </a:solidFill>
                      </a:endParaRPr>
                    </a:p>
                  </a:txBody>
                  <a:tcPr>
                    <a:noFill/>
                  </a:tcPr>
                </a:tc>
              </a:tr>
            </a:tbl>
          </a:graphicData>
        </a:graphic>
      </p:graphicFrame>
    </p:spTree>
    <p:extLst>
      <p:ext uri="{BB962C8B-B14F-4D97-AF65-F5344CB8AC3E}">
        <p14:creationId xmlns:p14="http://schemas.microsoft.com/office/powerpoint/2010/main" val="1825863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519238" y="1614488"/>
            <a:ext cx="7115175" cy="4405312"/>
            <a:chOff x="1519238" y="1614488"/>
            <a:chExt cx="7115175" cy="4405312"/>
          </a:xfrm>
        </p:grpSpPr>
        <p:grpSp>
          <p:nvGrpSpPr>
            <p:cNvPr id="24579" name="Group 2"/>
            <p:cNvGrpSpPr>
              <a:grpSpLocks/>
            </p:cNvGrpSpPr>
            <p:nvPr/>
          </p:nvGrpSpPr>
          <p:grpSpPr bwMode="auto">
            <a:xfrm>
              <a:off x="1519238" y="1614488"/>
              <a:ext cx="4076700" cy="4311650"/>
              <a:chOff x="1519238" y="1614488"/>
              <a:chExt cx="4076700" cy="4311650"/>
            </a:xfrm>
          </p:grpSpPr>
          <p:sp>
            <p:nvSpPr>
              <p:cNvPr id="24642" name="Freeform 6"/>
              <p:cNvSpPr>
                <a:spLocks/>
              </p:cNvSpPr>
              <p:nvPr/>
            </p:nvSpPr>
            <p:spPr bwMode="auto">
              <a:xfrm>
                <a:off x="1519238" y="2702719"/>
                <a:ext cx="1138237" cy="1797050"/>
              </a:xfrm>
              <a:custGeom>
                <a:avLst/>
                <a:gdLst>
                  <a:gd name="T0" fmla="*/ 2147483647 w 642"/>
                  <a:gd name="T1" fmla="*/ 0 h 1014"/>
                  <a:gd name="T2" fmla="*/ 2147483647 w 642"/>
                  <a:gd name="T3" fmla="*/ 2147483647 h 1014"/>
                  <a:gd name="T4" fmla="*/ 2147483647 w 642"/>
                  <a:gd name="T5" fmla="*/ 2147483647 h 1014"/>
                  <a:gd name="T6" fmla="*/ 0 w 642"/>
                  <a:gd name="T7" fmla="*/ 2147483647 h 1014"/>
                  <a:gd name="T8" fmla="*/ 2147483647 w 642"/>
                  <a:gd name="T9" fmla="*/ 2147483647 h 1014"/>
                  <a:gd name="T10" fmla="*/ 0 w 642"/>
                  <a:gd name="T11" fmla="*/ 2147483647 h 1014"/>
                  <a:gd name="T12" fmla="*/ 2147483647 w 642"/>
                  <a:gd name="T13" fmla="*/ 2147483647 h 1014"/>
                  <a:gd name="T14" fmla="*/ 2147483647 w 642"/>
                  <a:gd name="T15" fmla="*/ 2147483647 h 1014"/>
                  <a:gd name="T16" fmla="*/ 2147483647 w 642"/>
                  <a:gd name="T17" fmla="*/ 2147483647 h 1014"/>
                  <a:gd name="T18" fmla="*/ 2147483647 w 642"/>
                  <a:gd name="T19" fmla="*/ 2147483647 h 1014"/>
                  <a:gd name="T20" fmla="*/ 2147483647 w 642"/>
                  <a:gd name="T21" fmla="*/ 2147483647 h 1014"/>
                  <a:gd name="T22" fmla="*/ 2147483647 w 642"/>
                  <a:gd name="T23" fmla="*/ 2147483647 h 1014"/>
                  <a:gd name="T24" fmla="*/ 2147483647 w 642"/>
                  <a:gd name="T25" fmla="*/ 2147483647 h 1014"/>
                  <a:gd name="T26" fmla="*/ 2147483647 w 642"/>
                  <a:gd name="T27" fmla="*/ 2147483647 h 1014"/>
                  <a:gd name="T28" fmla="*/ 2147483647 w 642"/>
                  <a:gd name="T29" fmla="*/ 2147483647 h 1014"/>
                  <a:gd name="T30" fmla="*/ 2147483647 w 642"/>
                  <a:gd name="T31" fmla="*/ 2147483647 h 1014"/>
                  <a:gd name="T32" fmla="*/ 2147483647 w 642"/>
                  <a:gd name="T33" fmla="*/ 2147483647 h 1014"/>
                  <a:gd name="T34" fmla="*/ 2147483647 w 642"/>
                  <a:gd name="T35" fmla="*/ 2147483647 h 1014"/>
                  <a:gd name="T36" fmla="*/ 2147483647 w 642"/>
                  <a:gd name="T37" fmla="*/ 2147483647 h 1014"/>
                  <a:gd name="T38" fmla="*/ 2147483647 w 642"/>
                  <a:gd name="T39" fmla="*/ 2147483647 h 1014"/>
                  <a:gd name="T40" fmla="*/ 2147483647 w 642"/>
                  <a:gd name="T41" fmla="*/ 2147483647 h 1014"/>
                  <a:gd name="T42" fmla="*/ 2147483647 w 642"/>
                  <a:gd name="T43" fmla="*/ 2147483647 h 1014"/>
                  <a:gd name="T44" fmla="*/ 2147483647 w 642"/>
                  <a:gd name="T45" fmla="*/ 2147483647 h 1014"/>
                  <a:gd name="T46" fmla="*/ 2147483647 w 642"/>
                  <a:gd name="T47" fmla="*/ 2147483647 h 1014"/>
                  <a:gd name="T48" fmla="*/ 2147483647 w 642"/>
                  <a:gd name="T49" fmla="*/ 2147483647 h 1014"/>
                  <a:gd name="T50" fmla="*/ 2147483647 w 642"/>
                  <a:gd name="T51" fmla="*/ 2147483647 h 1014"/>
                  <a:gd name="T52" fmla="*/ 2147483647 w 642"/>
                  <a:gd name="T53" fmla="*/ 2147483647 h 1014"/>
                  <a:gd name="T54" fmla="*/ 2147483647 w 642"/>
                  <a:gd name="T55" fmla="*/ 2147483647 h 1014"/>
                  <a:gd name="T56" fmla="*/ 2147483647 w 642"/>
                  <a:gd name="T57" fmla="*/ 2147483647 h 1014"/>
                  <a:gd name="T58" fmla="*/ 2147483647 w 642"/>
                  <a:gd name="T59" fmla="*/ 2147483647 h 1014"/>
                  <a:gd name="T60" fmla="*/ 2147483647 w 642"/>
                  <a:gd name="T61" fmla="*/ 2147483647 h 1014"/>
                  <a:gd name="T62" fmla="*/ 2147483647 w 642"/>
                  <a:gd name="T63" fmla="*/ 2147483647 h 1014"/>
                  <a:gd name="T64" fmla="*/ 2147483647 w 642"/>
                  <a:gd name="T65" fmla="*/ 2147483647 h 1014"/>
                  <a:gd name="T66" fmla="*/ 2147483647 w 642"/>
                  <a:gd name="T67" fmla="*/ 2147483647 h 1014"/>
                  <a:gd name="T68" fmla="*/ 2147483647 w 642"/>
                  <a:gd name="T69" fmla="*/ 2147483647 h 1014"/>
                  <a:gd name="T70" fmla="*/ 2147483647 w 642"/>
                  <a:gd name="T71" fmla="*/ 2147483647 h 1014"/>
                  <a:gd name="T72" fmla="*/ 2147483647 w 642"/>
                  <a:gd name="T73" fmla="*/ 2147483647 h 1014"/>
                  <a:gd name="T74" fmla="*/ 2147483647 w 642"/>
                  <a:gd name="T75" fmla="*/ 2147483647 h 1014"/>
                  <a:gd name="T76" fmla="*/ 2147483647 w 642"/>
                  <a:gd name="T77" fmla="*/ 2147483647 h 1014"/>
                  <a:gd name="T78" fmla="*/ 2147483647 w 642"/>
                  <a:gd name="T79" fmla="*/ 2147483647 h 1014"/>
                  <a:gd name="T80" fmla="*/ 2147483647 w 642"/>
                  <a:gd name="T81" fmla="*/ 2147483647 h 1014"/>
                  <a:gd name="T82" fmla="*/ 2147483647 w 642"/>
                  <a:gd name="T83" fmla="*/ 2147483647 h 1014"/>
                  <a:gd name="T84" fmla="*/ 2147483647 w 642"/>
                  <a:gd name="T85" fmla="*/ 2147483647 h 1014"/>
                  <a:gd name="T86" fmla="*/ 2147483647 w 642"/>
                  <a:gd name="T87" fmla="*/ 2147483647 h 1014"/>
                  <a:gd name="T88" fmla="*/ 2147483647 w 642"/>
                  <a:gd name="T89" fmla="*/ 2147483647 h 1014"/>
                  <a:gd name="T90" fmla="*/ 2147483647 w 642"/>
                  <a:gd name="T91" fmla="*/ 2147483647 h 1014"/>
                  <a:gd name="T92" fmla="*/ 2147483647 w 642"/>
                  <a:gd name="T93" fmla="*/ 2147483647 h 1014"/>
                  <a:gd name="T94" fmla="*/ 2147483647 w 642"/>
                  <a:gd name="T95" fmla="*/ 2147483647 h 1014"/>
                  <a:gd name="T96" fmla="*/ 2147483647 w 642"/>
                  <a:gd name="T97" fmla="*/ 2147483647 h 1014"/>
                  <a:gd name="T98" fmla="*/ 2147483647 w 642"/>
                  <a:gd name="T99" fmla="*/ 2147483647 h 1014"/>
                  <a:gd name="T100" fmla="*/ 2147483647 w 642"/>
                  <a:gd name="T101" fmla="*/ 2147483647 h 1014"/>
                  <a:gd name="T102" fmla="*/ 2147483647 w 642"/>
                  <a:gd name="T103" fmla="*/ 2147483647 h 1014"/>
                  <a:gd name="T104" fmla="*/ 2147483647 w 642"/>
                  <a:gd name="T105" fmla="*/ 2147483647 h 1014"/>
                  <a:gd name="T106" fmla="*/ 2147483647 w 642"/>
                  <a:gd name="T107" fmla="*/ 0 h 101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42"/>
                  <a:gd name="T163" fmla="*/ 0 h 1014"/>
                  <a:gd name="T164" fmla="*/ 642 w 642"/>
                  <a:gd name="T165" fmla="*/ 1014 h 101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42" h="1014">
                    <a:moveTo>
                      <a:pt x="33" y="0"/>
                    </a:moveTo>
                    <a:lnTo>
                      <a:pt x="33" y="0"/>
                    </a:lnTo>
                    <a:lnTo>
                      <a:pt x="25" y="41"/>
                    </a:lnTo>
                    <a:lnTo>
                      <a:pt x="16" y="80"/>
                    </a:lnTo>
                    <a:lnTo>
                      <a:pt x="6" y="110"/>
                    </a:lnTo>
                    <a:lnTo>
                      <a:pt x="0" y="132"/>
                    </a:lnTo>
                    <a:lnTo>
                      <a:pt x="0" y="151"/>
                    </a:lnTo>
                    <a:lnTo>
                      <a:pt x="3" y="167"/>
                    </a:lnTo>
                    <a:lnTo>
                      <a:pt x="3" y="189"/>
                    </a:lnTo>
                    <a:lnTo>
                      <a:pt x="0" y="249"/>
                    </a:lnTo>
                    <a:lnTo>
                      <a:pt x="3" y="285"/>
                    </a:lnTo>
                    <a:lnTo>
                      <a:pt x="6" y="304"/>
                    </a:lnTo>
                    <a:lnTo>
                      <a:pt x="11" y="320"/>
                    </a:lnTo>
                    <a:lnTo>
                      <a:pt x="30" y="367"/>
                    </a:lnTo>
                    <a:lnTo>
                      <a:pt x="38" y="378"/>
                    </a:lnTo>
                    <a:lnTo>
                      <a:pt x="44" y="388"/>
                    </a:lnTo>
                    <a:lnTo>
                      <a:pt x="57" y="402"/>
                    </a:lnTo>
                    <a:lnTo>
                      <a:pt x="66" y="413"/>
                    </a:lnTo>
                    <a:lnTo>
                      <a:pt x="71" y="427"/>
                    </a:lnTo>
                    <a:lnTo>
                      <a:pt x="71" y="432"/>
                    </a:lnTo>
                    <a:lnTo>
                      <a:pt x="68" y="435"/>
                    </a:lnTo>
                    <a:lnTo>
                      <a:pt x="55" y="440"/>
                    </a:lnTo>
                    <a:lnTo>
                      <a:pt x="46" y="449"/>
                    </a:lnTo>
                    <a:lnTo>
                      <a:pt x="38" y="457"/>
                    </a:lnTo>
                    <a:lnTo>
                      <a:pt x="36" y="465"/>
                    </a:lnTo>
                    <a:lnTo>
                      <a:pt x="36" y="470"/>
                    </a:lnTo>
                    <a:lnTo>
                      <a:pt x="41" y="476"/>
                    </a:lnTo>
                    <a:lnTo>
                      <a:pt x="46" y="481"/>
                    </a:lnTo>
                    <a:lnTo>
                      <a:pt x="52" y="490"/>
                    </a:lnTo>
                    <a:lnTo>
                      <a:pt x="66" y="503"/>
                    </a:lnTo>
                    <a:lnTo>
                      <a:pt x="71" y="509"/>
                    </a:lnTo>
                    <a:lnTo>
                      <a:pt x="79" y="514"/>
                    </a:lnTo>
                    <a:lnTo>
                      <a:pt x="82" y="520"/>
                    </a:lnTo>
                    <a:lnTo>
                      <a:pt x="82" y="525"/>
                    </a:lnTo>
                    <a:lnTo>
                      <a:pt x="77" y="539"/>
                    </a:lnTo>
                    <a:lnTo>
                      <a:pt x="66" y="550"/>
                    </a:lnTo>
                    <a:lnTo>
                      <a:pt x="57" y="561"/>
                    </a:lnTo>
                    <a:lnTo>
                      <a:pt x="142" y="741"/>
                    </a:lnTo>
                    <a:lnTo>
                      <a:pt x="148" y="741"/>
                    </a:lnTo>
                    <a:lnTo>
                      <a:pt x="161" y="741"/>
                    </a:lnTo>
                    <a:lnTo>
                      <a:pt x="175" y="746"/>
                    </a:lnTo>
                    <a:lnTo>
                      <a:pt x="183" y="752"/>
                    </a:lnTo>
                    <a:lnTo>
                      <a:pt x="189" y="757"/>
                    </a:lnTo>
                    <a:lnTo>
                      <a:pt x="199" y="771"/>
                    </a:lnTo>
                    <a:lnTo>
                      <a:pt x="210" y="785"/>
                    </a:lnTo>
                    <a:lnTo>
                      <a:pt x="221" y="796"/>
                    </a:lnTo>
                    <a:lnTo>
                      <a:pt x="232" y="804"/>
                    </a:lnTo>
                    <a:lnTo>
                      <a:pt x="240" y="806"/>
                    </a:lnTo>
                    <a:lnTo>
                      <a:pt x="251" y="809"/>
                    </a:lnTo>
                    <a:lnTo>
                      <a:pt x="260" y="809"/>
                    </a:lnTo>
                    <a:lnTo>
                      <a:pt x="273" y="815"/>
                    </a:lnTo>
                    <a:lnTo>
                      <a:pt x="298" y="828"/>
                    </a:lnTo>
                    <a:lnTo>
                      <a:pt x="314" y="839"/>
                    </a:lnTo>
                    <a:lnTo>
                      <a:pt x="325" y="845"/>
                    </a:lnTo>
                    <a:lnTo>
                      <a:pt x="336" y="850"/>
                    </a:lnTo>
                    <a:lnTo>
                      <a:pt x="350" y="856"/>
                    </a:lnTo>
                    <a:lnTo>
                      <a:pt x="361" y="869"/>
                    </a:lnTo>
                    <a:lnTo>
                      <a:pt x="372" y="886"/>
                    </a:lnTo>
                    <a:lnTo>
                      <a:pt x="377" y="905"/>
                    </a:lnTo>
                    <a:lnTo>
                      <a:pt x="385" y="940"/>
                    </a:lnTo>
                    <a:lnTo>
                      <a:pt x="399" y="1011"/>
                    </a:lnTo>
                    <a:lnTo>
                      <a:pt x="593" y="1014"/>
                    </a:lnTo>
                    <a:lnTo>
                      <a:pt x="587" y="1000"/>
                    </a:lnTo>
                    <a:lnTo>
                      <a:pt x="582" y="987"/>
                    </a:lnTo>
                    <a:lnTo>
                      <a:pt x="582" y="973"/>
                    </a:lnTo>
                    <a:lnTo>
                      <a:pt x="585" y="951"/>
                    </a:lnTo>
                    <a:lnTo>
                      <a:pt x="587" y="940"/>
                    </a:lnTo>
                    <a:lnTo>
                      <a:pt x="596" y="927"/>
                    </a:lnTo>
                    <a:lnTo>
                      <a:pt x="609" y="902"/>
                    </a:lnTo>
                    <a:lnTo>
                      <a:pt x="615" y="894"/>
                    </a:lnTo>
                    <a:lnTo>
                      <a:pt x="620" y="886"/>
                    </a:lnTo>
                    <a:lnTo>
                      <a:pt x="637" y="875"/>
                    </a:lnTo>
                    <a:lnTo>
                      <a:pt x="642" y="875"/>
                    </a:lnTo>
                    <a:lnTo>
                      <a:pt x="639" y="867"/>
                    </a:lnTo>
                    <a:lnTo>
                      <a:pt x="634" y="858"/>
                    </a:lnTo>
                    <a:lnTo>
                      <a:pt x="628" y="853"/>
                    </a:lnTo>
                    <a:lnTo>
                      <a:pt x="618" y="850"/>
                    </a:lnTo>
                    <a:lnTo>
                      <a:pt x="612" y="847"/>
                    </a:lnTo>
                    <a:lnTo>
                      <a:pt x="612" y="845"/>
                    </a:lnTo>
                    <a:lnTo>
                      <a:pt x="609" y="787"/>
                    </a:lnTo>
                    <a:lnTo>
                      <a:pt x="238" y="358"/>
                    </a:lnTo>
                    <a:lnTo>
                      <a:pt x="309" y="58"/>
                    </a:lnTo>
                    <a:lnTo>
                      <a:pt x="33" y="0"/>
                    </a:lnTo>
                    <a:close/>
                  </a:path>
                </a:pathLst>
              </a:custGeom>
              <a:solidFill>
                <a:srgbClr val="FFFFFF"/>
              </a:solidFill>
              <a:ln w="12700">
                <a:solidFill>
                  <a:schemeClr val="tx1"/>
                </a:solidFill>
                <a:round/>
                <a:headEnd/>
                <a:tailEnd/>
              </a:ln>
            </p:spPr>
            <p:txBody>
              <a:bodyPr/>
              <a:lstStyle/>
              <a:p>
                <a:endParaRPr lang="en-US" dirty="0"/>
              </a:p>
            </p:txBody>
          </p:sp>
          <p:sp>
            <p:nvSpPr>
              <p:cNvPr id="24643" name="Freeform 7"/>
              <p:cNvSpPr>
                <a:spLocks/>
              </p:cNvSpPr>
              <p:nvPr/>
            </p:nvSpPr>
            <p:spPr bwMode="auto">
              <a:xfrm>
                <a:off x="1941513" y="2797175"/>
                <a:ext cx="914400" cy="1292225"/>
              </a:xfrm>
              <a:custGeom>
                <a:avLst/>
                <a:gdLst>
                  <a:gd name="T0" fmla="*/ 2147483647 w 516"/>
                  <a:gd name="T1" fmla="*/ 0 h 729"/>
                  <a:gd name="T2" fmla="*/ 2147483647 w 516"/>
                  <a:gd name="T3" fmla="*/ 2147483647 h 729"/>
                  <a:gd name="T4" fmla="*/ 2147483647 w 516"/>
                  <a:gd name="T5" fmla="*/ 2147483647 h 729"/>
                  <a:gd name="T6" fmla="*/ 2147483647 w 516"/>
                  <a:gd name="T7" fmla="*/ 2147483647 h 729"/>
                  <a:gd name="T8" fmla="*/ 2147483647 w 516"/>
                  <a:gd name="T9" fmla="*/ 2147483647 h 729"/>
                  <a:gd name="T10" fmla="*/ 0 w 516"/>
                  <a:gd name="T11" fmla="*/ 2147483647 h 729"/>
                  <a:gd name="T12" fmla="*/ 2147483647 w 516"/>
                  <a:gd name="T13" fmla="*/ 0 h 729"/>
                  <a:gd name="T14" fmla="*/ 0 60000 65536"/>
                  <a:gd name="T15" fmla="*/ 0 60000 65536"/>
                  <a:gd name="T16" fmla="*/ 0 60000 65536"/>
                  <a:gd name="T17" fmla="*/ 0 60000 65536"/>
                  <a:gd name="T18" fmla="*/ 0 60000 65536"/>
                  <a:gd name="T19" fmla="*/ 0 60000 65536"/>
                  <a:gd name="T20" fmla="*/ 0 60000 65536"/>
                  <a:gd name="T21" fmla="*/ 0 w 516"/>
                  <a:gd name="T22" fmla="*/ 0 h 729"/>
                  <a:gd name="T23" fmla="*/ 516 w 516"/>
                  <a:gd name="T24" fmla="*/ 729 h 7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6" h="729">
                    <a:moveTo>
                      <a:pt x="71" y="0"/>
                    </a:moveTo>
                    <a:lnTo>
                      <a:pt x="516" y="90"/>
                    </a:lnTo>
                    <a:lnTo>
                      <a:pt x="434" y="656"/>
                    </a:lnTo>
                    <a:lnTo>
                      <a:pt x="410" y="658"/>
                    </a:lnTo>
                    <a:lnTo>
                      <a:pt x="371" y="729"/>
                    </a:lnTo>
                    <a:lnTo>
                      <a:pt x="0" y="300"/>
                    </a:lnTo>
                    <a:lnTo>
                      <a:pt x="71" y="0"/>
                    </a:lnTo>
                    <a:close/>
                  </a:path>
                </a:pathLst>
              </a:custGeom>
              <a:solidFill>
                <a:srgbClr val="FFFFFF"/>
              </a:solidFill>
              <a:ln w="9525">
                <a:solidFill>
                  <a:srgbClr val="010101"/>
                </a:solidFill>
                <a:round/>
                <a:headEnd/>
                <a:tailEnd/>
              </a:ln>
            </p:spPr>
            <p:txBody>
              <a:bodyPr/>
              <a:lstStyle/>
              <a:p>
                <a:endParaRPr lang="en-US" dirty="0"/>
              </a:p>
            </p:txBody>
          </p:sp>
          <p:sp>
            <p:nvSpPr>
              <p:cNvPr id="24644" name="Freeform 8"/>
              <p:cNvSpPr>
                <a:spLocks/>
              </p:cNvSpPr>
              <p:nvPr/>
            </p:nvSpPr>
            <p:spPr bwMode="auto">
              <a:xfrm>
                <a:off x="1577975" y="2051050"/>
                <a:ext cx="1143000" cy="838200"/>
              </a:xfrm>
              <a:custGeom>
                <a:avLst/>
                <a:gdLst>
                  <a:gd name="T0" fmla="*/ 0 w 645"/>
                  <a:gd name="T1" fmla="*/ 2147483647 h 473"/>
                  <a:gd name="T2" fmla="*/ 2147483647 w 645"/>
                  <a:gd name="T3" fmla="*/ 2147483647 h 473"/>
                  <a:gd name="T4" fmla="*/ 2147483647 w 645"/>
                  <a:gd name="T5" fmla="*/ 2147483647 h 473"/>
                  <a:gd name="T6" fmla="*/ 2147483647 w 645"/>
                  <a:gd name="T7" fmla="*/ 2147483647 h 473"/>
                  <a:gd name="T8" fmla="*/ 2147483647 w 645"/>
                  <a:gd name="T9" fmla="*/ 2147483647 h 473"/>
                  <a:gd name="T10" fmla="*/ 2147483647 w 645"/>
                  <a:gd name="T11" fmla="*/ 0 h 473"/>
                  <a:gd name="T12" fmla="*/ 2147483647 w 645"/>
                  <a:gd name="T13" fmla="*/ 2147483647 h 473"/>
                  <a:gd name="T14" fmla="*/ 2147483647 w 645"/>
                  <a:gd name="T15" fmla="*/ 2147483647 h 473"/>
                  <a:gd name="T16" fmla="*/ 2147483647 w 645"/>
                  <a:gd name="T17" fmla="*/ 2147483647 h 473"/>
                  <a:gd name="T18" fmla="*/ 2147483647 w 645"/>
                  <a:gd name="T19" fmla="*/ 2147483647 h 473"/>
                  <a:gd name="T20" fmla="*/ 2147483647 w 645"/>
                  <a:gd name="T21" fmla="*/ 2147483647 h 473"/>
                  <a:gd name="T22" fmla="*/ 2147483647 w 645"/>
                  <a:gd name="T23" fmla="*/ 2147483647 h 473"/>
                  <a:gd name="T24" fmla="*/ 2147483647 w 645"/>
                  <a:gd name="T25" fmla="*/ 2147483647 h 473"/>
                  <a:gd name="T26" fmla="*/ 2147483647 w 645"/>
                  <a:gd name="T27" fmla="*/ 2147483647 h 473"/>
                  <a:gd name="T28" fmla="*/ 2147483647 w 645"/>
                  <a:gd name="T29" fmla="*/ 2147483647 h 473"/>
                  <a:gd name="T30" fmla="*/ 2147483647 w 645"/>
                  <a:gd name="T31" fmla="*/ 2147483647 h 473"/>
                  <a:gd name="T32" fmla="*/ 2147483647 w 645"/>
                  <a:gd name="T33" fmla="*/ 2147483647 h 473"/>
                  <a:gd name="T34" fmla="*/ 2147483647 w 645"/>
                  <a:gd name="T35" fmla="*/ 2147483647 h 473"/>
                  <a:gd name="T36" fmla="*/ 2147483647 w 645"/>
                  <a:gd name="T37" fmla="*/ 2147483647 h 473"/>
                  <a:gd name="T38" fmla="*/ 2147483647 w 645"/>
                  <a:gd name="T39" fmla="*/ 2147483647 h 473"/>
                  <a:gd name="T40" fmla="*/ 2147483647 w 645"/>
                  <a:gd name="T41" fmla="*/ 2147483647 h 473"/>
                  <a:gd name="T42" fmla="*/ 2147483647 w 645"/>
                  <a:gd name="T43" fmla="*/ 2147483647 h 473"/>
                  <a:gd name="T44" fmla="*/ 2147483647 w 645"/>
                  <a:gd name="T45" fmla="*/ 2147483647 h 473"/>
                  <a:gd name="T46" fmla="*/ 2147483647 w 645"/>
                  <a:gd name="T47" fmla="*/ 2147483647 h 473"/>
                  <a:gd name="T48" fmla="*/ 2147483647 w 645"/>
                  <a:gd name="T49" fmla="*/ 2147483647 h 473"/>
                  <a:gd name="T50" fmla="*/ 2147483647 w 645"/>
                  <a:gd name="T51" fmla="*/ 2147483647 h 473"/>
                  <a:gd name="T52" fmla="*/ 2147483647 w 645"/>
                  <a:gd name="T53" fmla="*/ 2147483647 h 473"/>
                  <a:gd name="T54" fmla="*/ 2147483647 w 645"/>
                  <a:gd name="T55" fmla="*/ 2147483647 h 473"/>
                  <a:gd name="T56" fmla="*/ 2147483647 w 645"/>
                  <a:gd name="T57" fmla="*/ 2147483647 h 473"/>
                  <a:gd name="T58" fmla="*/ 2147483647 w 645"/>
                  <a:gd name="T59" fmla="*/ 2147483647 h 473"/>
                  <a:gd name="T60" fmla="*/ 2147483647 w 645"/>
                  <a:gd name="T61" fmla="*/ 2147483647 h 473"/>
                  <a:gd name="T62" fmla="*/ 2147483647 w 645"/>
                  <a:gd name="T63" fmla="*/ 2147483647 h 473"/>
                  <a:gd name="T64" fmla="*/ 0 w 645"/>
                  <a:gd name="T65" fmla="*/ 2147483647 h 47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45"/>
                  <a:gd name="T100" fmla="*/ 0 h 473"/>
                  <a:gd name="T101" fmla="*/ 645 w 645"/>
                  <a:gd name="T102" fmla="*/ 473 h 47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45" h="473">
                    <a:moveTo>
                      <a:pt x="0" y="363"/>
                    </a:moveTo>
                    <a:lnTo>
                      <a:pt x="0" y="363"/>
                    </a:lnTo>
                    <a:lnTo>
                      <a:pt x="0" y="336"/>
                    </a:lnTo>
                    <a:lnTo>
                      <a:pt x="5" y="312"/>
                    </a:lnTo>
                    <a:lnTo>
                      <a:pt x="8" y="298"/>
                    </a:lnTo>
                    <a:lnTo>
                      <a:pt x="13" y="284"/>
                    </a:lnTo>
                    <a:lnTo>
                      <a:pt x="150" y="16"/>
                    </a:lnTo>
                    <a:lnTo>
                      <a:pt x="156" y="11"/>
                    </a:lnTo>
                    <a:lnTo>
                      <a:pt x="164" y="3"/>
                    </a:lnTo>
                    <a:lnTo>
                      <a:pt x="169" y="0"/>
                    </a:lnTo>
                    <a:lnTo>
                      <a:pt x="177" y="0"/>
                    </a:lnTo>
                    <a:lnTo>
                      <a:pt x="186" y="6"/>
                    </a:lnTo>
                    <a:lnTo>
                      <a:pt x="191" y="16"/>
                    </a:lnTo>
                    <a:lnTo>
                      <a:pt x="202" y="36"/>
                    </a:lnTo>
                    <a:lnTo>
                      <a:pt x="205" y="47"/>
                    </a:lnTo>
                    <a:lnTo>
                      <a:pt x="205" y="49"/>
                    </a:lnTo>
                    <a:lnTo>
                      <a:pt x="188" y="66"/>
                    </a:lnTo>
                    <a:lnTo>
                      <a:pt x="232" y="74"/>
                    </a:lnTo>
                    <a:lnTo>
                      <a:pt x="246" y="74"/>
                    </a:lnTo>
                    <a:lnTo>
                      <a:pt x="262" y="74"/>
                    </a:lnTo>
                    <a:lnTo>
                      <a:pt x="276" y="74"/>
                    </a:lnTo>
                    <a:lnTo>
                      <a:pt x="287" y="79"/>
                    </a:lnTo>
                    <a:lnTo>
                      <a:pt x="300" y="85"/>
                    </a:lnTo>
                    <a:lnTo>
                      <a:pt x="314" y="93"/>
                    </a:lnTo>
                    <a:lnTo>
                      <a:pt x="330" y="96"/>
                    </a:lnTo>
                    <a:lnTo>
                      <a:pt x="350" y="98"/>
                    </a:lnTo>
                    <a:lnTo>
                      <a:pt x="374" y="96"/>
                    </a:lnTo>
                    <a:lnTo>
                      <a:pt x="404" y="90"/>
                    </a:lnTo>
                    <a:lnTo>
                      <a:pt x="432" y="88"/>
                    </a:lnTo>
                    <a:lnTo>
                      <a:pt x="453" y="88"/>
                    </a:lnTo>
                    <a:lnTo>
                      <a:pt x="508" y="98"/>
                    </a:lnTo>
                    <a:lnTo>
                      <a:pt x="565" y="107"/>
                    </a:lnTo>
                    <a:lnTo>
                      <a:pt x="595" y="109"/>
                    </a:lnTo>
                    <a:lnTo>
                      <a:pt x="609" y="112"/>
                    </a:lnTo>
                    <a:lnTo>
                      <a:pt x="628" y="148"/>
                    </a:lnTo>
                    <a:lnTo>
                      <a:pt x="642" y="172"/>
                    </a:lnTo>
                    <a:lnTo>
                      <a:pt x="645" y="180"/>
                    </a:lnTo>
                    <a:lnTo>
                      <a:pt x="645" y="186"/>
                    </a:lnTo>
                    <a:lnTo>
                      <a:pt x="617" y="213"/>
                    </a:lnTo>
                    <a:lnTo>
                      <a:pt x="601" y="232"/>
                    </a:lnTo>
                    <a:lnTo>
                      <a:pt x="587" y="243"/>
                    </a:lnTo>
                    <a:lnTo>
                      <a:pt x="574" y="262"/>
                    </a:lnTo>
                    <a:lnTo>
                      <a:pt x="568" y="273"/>
                    </a:lnTo>
                    <a:lnTo>
                      <a:pt x="568" y="279"/>
                    </a:lnTo>
                    <a:lnTo>
                      <a:pt x="571" y="284"/>
                    </a:lnTo>
                    <a:lnTo>
                      <a:pt x="576" y="292"/>
                    </a:lnTo>
                    <a:lnTo>
                      <a:pt x="576" y="303"/>
                    </a:lnTo>
                    <a:lnTo>
                      <a:pt x="574" y="314"/>
                    </a:lnTo>
                    <a:lnTo>
                      <a:pt x="568" y="328"/>
                    </a:lnTo>
                    <a:lnTo>
                      <a:pt x="524" y="473"/>
                    </a:lnTo>
                    <a:lnTo>
                      <a:pt x="0" y="363"/>
                    </a:lnTo>
                    <a:close/>
                  </a:path>
                </a:pathLst>
              </a:custGeom>
              <a:solidFill>
                <a:srgbClr val="FFFFFF"/>
              </a:solidFill>
              <a:ln w="9525">
                <a:solidFill>
                  <a:srgbClr val="010101"/>
                </a:solidFill>
                <a:round/>
                <a:headEnd/>
                <a:tailEnd/>
              </a:ln>
            </p:spPr>
            <p:txBody>
              <a:bodyPr/>
              <a:lstStyle/>
              <a:p>
                <a:endParaRPr lang="en-US" dirty="0"/>
              </a:p>
            </p:txBody>
          </p:sp>
          <p:sp>
            <p:nvSpPr>
              <p:cNvPr id="24645" name="Freeform 9"/>
              <p:cNvSpPr>
                <a:spLocks/>
              </p:cNvSpPr>
              <p:nvPr/>
            </p:nvSpPr>
            <p:spPr bwMode="auto">
              <a:xfrm>
                <a:off x="1843088" y="1614488"/>
                <a:ext cx="931862" cy="639762"/>
              </a:xfrm>
              <a:custGeom>
                <a:avLst/>
                <a:gdLst>
                  <a:gd name="T0" fmla="*/ 2147483647 w 525"/>
                  <a:gd name="T1" fmla="*/ 2147483647 h 361"/>
                  <a:gd name="T2" fmla="*/ 2147483647 w 525"/>
                  <a:gd name="T3" fmla="*/ 2147483647 h 361"/>
                  <a:gd name="T4" fmla="*/ 2147483647 w 525"/>
                  <a:gd name="T5" fmla="*/ 2147483647 h 361"/>
                  <a:gd name="T6" fmla="*/ 0 w 525"/>
                  <a:gd name="T7" fmla="*/ 2147483647 h 361"/>
                  <a:gd name="T8" fmla="*/ 2147483647 w 525"/>
                  <a:gd name="T9" fmla="*/ 2147483647 h 361"/>
                  <a:gd name="T10" fmla="*/ 2147483647 w 525"/>
                  <a:gd name="T11" fmla="*/ 2147483647 h 361"/>
                  <a:gd name="T12" fmla="*/ 2147483647 w 525"/>
                  <a:gd name="T13" fmla="*/ 2147483647 h 361"/>
                  <a:gd name="T14" fmla="*/ 2147483647 w 525"/>
                  <a:gd name="T15" fmla="*/ 2147483647 h 361"/>
                  <a:gd name="T16" fmla="*/ 2147483647 w 525"/>
                  <a:gd name="T17" fmla="*/ 2147483647 h 361"/>
                  <a:gd name="T18" fmla="*/ 2147483647 w 525"/>
                  <a:gd name="T19" fmla="*/ 2147483647 h 361"/>
                  <a:gd name="T20" fmla="*/ 2147483647 w 525"/>
                  <a:gd name="T21" fmla="*/ 2147483647 h 361"/>
                  <a:gd name="T22" fmla="*/ 2147483647 w 525"/>
                  <a:gd name="T23" fmla="*/ 2147483647 h 361"/>
                  <a:gd name="T24" fmla="*/ 2147483647 w 525"/>
                  <a:gd name="T25" fmla="*/ 2147483647 h 361"/>
                  <a:gd name="T26" fmla="*/ 2147483647 w 525"/>
                  <a:gd name="T27" fmla="*/ 2147483647 h 361"/>
                  <a:gd name="T28" fmla="*/ 2147483647 w 525"/>
                  <a:gd name="T29" fmla="*/ 2147483647 h 361"/>
                  <a:gd name="T30" fmla="*/ 2147483647 w 525"/>
                  <a:gd name="T31" fmla="*/ 2147483647 h 361"/>
                  <a:gd name="T32" fmla="*/ 2147483647 w 525"/>
                  <a:gd name="T33" fmla="*/ 2147483647 h 361"/>
                  <a:gd name="T34" fmla="*/ 2147483647 w 525"/>
                  <a:gd name="T35" fmla="*/ 2147483647 h 361"/>
                  <a:gd name="T36" fmla="*/ 2147483647 w 525"/>
                  <a:gd name="T37" fmla="*/ 2147483647 h 361"/>
                  <a:gd name="T38" fmla="*/ 2147483647 w 525"/>
                  <a:gd name="T39" fmla="*/ 0 h 361"/>
                  <a:gd name="T40" fmla="*/ 2147483647 w 525"/>
                  <a:gd name="T41" fmla="*/ 2147483647 h 361"/>
                  <a:gd name="T42" fmla="*/ 2147483647 w 525"/>
                  <a:gd name="T43" fmla="*/ 2147483647 h 361"/>
                  <a:gd name="T44" fmla="*/ 2147483647 w 525"/>
                  <a:gd name="T45" fmla="*/ 2147483647 h 361"/>
                  <a:gd name="T46" fmla="*/ 2147483647 w 525"/>
                  <a:gd name="T47" fmla="*/ 2147483647 h 361"/>
                  <a:gd name="T48" fmla="*/ 2147483647 w 525"/>
                  <a:gd name="T49" fmla="*/ 2147483647 h 361"/>
                  <a:gd name="T50" fmla="*/ 2147483647 w 525"/>
                  <a:gd name="T51" fmla="*/ 2147483647 h 361"/>
                  <a:gd name="T52" fmla="*/ 2147483647 w 525"/>
                  <a:gd name="T53" fmla="*/ 2147483647 h 361"/>
                  <a:gd name="T54" fmla="*/ 2147483647 w 525"/>
                  <a:gd name="T55" fmla="*/ 2147483647 h 361"/>
                  <a:gd name="T56" fmla="*/ 2147483647 w 525"/>
                  <a:gd name="T57" fmla="*/ 2147483647 h 361"/>
                  <a:gd name="T58" fmla="*/ 2147483647 w 525"/>
                  <a:gd name="T59" fmla="*/ 2147483647 h 361"/>
                  <a:gd name="T60" fmla="*/ 2147483647 w 525"/>
                  <a:gd name="T61" fmla="*/ 2147483647 h 361"/>
                  <a:gd name="T62" fmla="*/ 2147483647 w 525"/>
                  <a:gd name="T63" fmla="*/ 2147483647 h 361"/>
                  <a:gd name="T64" fmla="*/ 2147483647 w 525"/>
                  <a:gd name="T65" fmla="*/ 2147483647 h 361"/>
                  <a:gd name="T66" fmla="*/ 2147483647 w 525"/>
                  <a:gd name="T67" fmla="*/ 2147483647 h 361"/>
                  <a:gd name="T68" fmla="*/ 2147483647 w 525"/>
                  <a:gd name="T69" fmla="*/ 2147483647 h 36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25"/>
                  <a:gd name="T106" fmla="*/ 0 h 361"/>
                  <a:gd name="T107" fmla="*/ 525 w 525"/>
                  <a:gd name="T108" fmla="*/ 361 h 36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25" h="361">
                    <a:moveTo>
                      <a:pt x="30" y="241"/>
                    </a:moveTo>
                    <a:lnTo>
                      <a:pt x="30" y="241"/>
                    </a:lnTo>
                    <a:lnTo>
                      <a:pt x="25" y="238"/>
                    </a:lnTo>
                    <a:lnTo>
                      <a:pt x="16" y="230"/>
                    </a:lnTo>
                    <a:lnTo>
                      <a:pt x="6" y="219"/>
                    </a:lnTo>
                    <a:lnTo>
                      <a:pt x="3" y="211"/>
                    </a:lnTo>
                    <a:lnTo>
                      <a:pt x="0" y="202"/>
                    </a:lnTo>
                    <a:lnTo>
                      <a:pt x="3" y="178"/>
                    </a:lnTo>
                    <a:lnTo>
                      <a:pt x="11" y="145"/>
                    </a:lnTo>
                    <a:lnTo>
                      <a:pt x="22" y="101"/>
                    </a:lnTo>
                    <a:lnTo>
                      <a:pt x="38" y="14"/>
                    </a:lnTo>
                    <a:lnTo>
                      <a:pt x="126" y="44"/>
                    </a:lnTo>
                    <a:lnTo>
                      <a:pt x="109" y="71"/>
                    </a:lnTo>
                    <a:lnTo>
                      <a:pt x="101" y="99"/>
                    </a:lnTo>
                    <a:lnTo>
                      <a:pt x="96" y="112"/>
                    </a:lnTo>
                    <a:lnTo>
                      <a:pt x="96" y="123"/>
                    </a:lnTo>
                    <a:lnTo>
                      <a:pt x="93" y="131"/>
                    </a:lnTo>
                    <a:lnTo>
                      <a:pt x="90" y="140"/>
                    </a:lnTo>
                    <a:lnTo>
                      <a:pt x="82" y="145"/>
                    </a:lnTo>
                    <a:lnTo>
                      <a:pt x="79" y="148"/>
                    </a:lnTo>
                    <a:lnTo>
                      <a:pt x="96" y="153"/>
                    </a:lnTo>
                    <a:lnTo>
                      <a:pt x="109" y="153"/>
                    </a:lnTo>
                    <a:lnTo>
                      <a:pt x="120" y="150"/>
                    </a:lnTo>
                    <a:lnTo>
                      <a:pt x="131" y="148"/>
                    </a:lnTo>
                    <a:lnTo>
                      <a:pt x="142" y="145"/>
                    </a:lnTo>
                    <a:lnTo>
                      <a:pt x="156" y="134"/>
                    </a:lnTo>
                    <a:lnTo>
                      <a:pt x="161" y="131"/>
                    </a:lnTo>
                    <a:lnTo>
                      <a:pt x="175" y="109"/>
                    </a:lnTo>
                    <a:lnTo>
                      <a:pt x="186" y="90"/>
                    </a:lnTo>
                    <a:lnTo>
                      <a:pt x="189" y="79"/>
                    </a:lnTo>
                    <a:lnTo>
                      <a:pt x="191" y="71"/>
                    </a:lnTo>
                    <a:lnTo>
                      <a:pt x="194" y="28"/>
                    </a:lnTo>
                    <a:lnTo>
                      <a:pt x="197" y="0"/>
                    </a:lnTo>
                    <a:lnTo>
                      <a:pt x="525" y="71"/>
                    </a:lnTo>
                    <a:lnTo>
                      <a:pt x="456" y="361"/>
                    </a:lnTo>
                    <a:lnTo>
                      <a:pt x="377" y="347"/>
                    </a:lnTo>
                    <a:lnTo>
                      <a:pt x="282" y="334"/>
                    </a:lnTo>
                    <a:lnTo>
                      <a:pt x="260" y="336"/>
                    </a:lnTo>
                    <a:lnTo>
                      <a:pt x="235" y="339"/>
                    </a:lnTo>
                    <a:lnTo>
                      <a:pt x="213" y="344"/>
                    </a:lnTo>
                    <a:lnTo>
                      <a:pt x="194" y="344"/>
                    </a:lnTo>
                    <a:lnTo>
                      <a:pt x="175" y="339"/>
                    </a:lnTo>
                    <a:lnTo>
                      <a:pt x="148" y="328"/>
                    </a:lnTo>
                    <a:lnTo>
                      <a:pt x="123" y="320"/>
                    </a:lnTo>
                    <a:lnTo>
                      <a:pt x="101" y="317"/>
                    </a:lnTo>
                    <a:lnTo>
                      <a:pt x="60" y="317"/>
                    </a:lnTo>
                    <a:lnTo>
                      <a:pt x="44" y="317"/>
                    </a:lnTo>
                    <a:lnTo>
                      <a:pt x="41" y="314"/>
                    </a:lnTo>
                    <a:lnTo>
                      <a:pt x="38" y="312"/>
                    </a:lnTo>
                    <a:lnTo>
                      <a:pt x="44" y="306"/>
                    </a:lnTo>
                    <a:lnTo>
                      <a:pt x="49" y="301"/>
                    </a:lnTo>
                    <a:lnTo>
                      <a:pt x="55" y="293"/>
                    </a:lnTo>
                    <a:lnTo>
                      <a:pt x="55" y="287"/>
                    </a:lnTo>
                    <a:lnTo>
                      <a:pt x="55" y="282"/>
                    </a:lnTo>
                    <a:lnTo>
                      <a:pt x="38" y="254"/>
                    </a:lnTo>
                    <a:lnTo>
                      <a:pt x="30" y="241"/>
                    </a:lnTo>
                    <a:close/>
                  </a:path>
                </a:pathLst>
              </a:custGeom>
              <a:solidFill>
                <a:srgbClr val="FFFFFF"/>
              </a:solidFill>
              <a:ln w="9525">
                <a:solidFill>
                  <a:srgbClr val="010101"/>
                </a:solidFill>
                <a:round/>
                <a:headEnd/>
                <a:tailEnd/>
              </a:ln>
            </p:spPr>
            <p:txBody>
              <a:bodyPr/>
              <a:lstStyle/>
              <a:p>
                <a:endParaRPr lang="en-US" dirty="0"/>
              </a:p>
            </p:txBody>
          </p:sp>
          <p:sp>
            <p:nvSpPr>
              <p:cNvPr id="24646" name="Freeform 10"/>
              <p:cNvSpPr>
                <a:spLocks/>
              </p:cNvSpPr>
              <p:nvPr/>
            </p:nvSpPr>
            <p:spPr bwMode="auto">
              <a:xfrm>
                <a:off x="2506663" y="1739900"/>
                <a:ext cx="760412" cy="1281113"/>
              </a:xfrm>
              <a:custGeom>
                <a:avLst/>
                <a:gdLst>
                  <a:gd name="T0" fmla="*/ 2147483647 w 429"/>
                  <a:gd name="T1" fmla="*/ 2147483647 h 722"/>
                  <a:gd name="T2" fmla="*/ 2147483647 w 429"/>
                  <a:gd name="T3" fmla="*/ 2147483647 h 722"/>
                  <a:gd name="T4" fmla="*/ 2147483647 w 429"/>
                  <a:gd name="T5" fmla="*/ 2147483647 h 722"/>
                  <a:gd name="T6" fmla="*/ 2147483647 w 429"/>
                  <a:gd name="T7" fmla="*/ 2147483647 h 722"/>
                  <a:gd name="T8" fmla="*/ 2147483647 w 429"/>
                  <a:gd name="T9" fmla="*/ 2147483647 h 722"/>
                  <a:gd name="T10" fmla="*/ 2147483647 w 429"/>
                  <a:gd name="T11" fmla="*/ 2147483647 h 722"/>
                  <a:gd name="T12" fmla="*/ 2147483647 w 429"/>
                  <a:gd name="T13" fmla="*/ 2147483647 h 722"/>
                  <a:gd name="T14" fmla="*/ 2147483647 w 429"/>
                  <a:gd name="T15" fmla="*/ 2147483647 h 722"/>
                  <a:gd name="T16" fmla="*/ 2147483647 w 429"/>
                  <a:gd name="T17" fmla="*/ 2147483647 h 722"/>
                  <a:gd name="T18" fmla="*/ 2147483647 w 429"/>
                  <a:gd name="T19" fmla="*/ 2147483647 h 722"/>
                  <a:gd name="T20" fmla="*/ 2147483647 w 429"/>
                  <a:gd name="T21" fmla="*/ 2147483647 h 722"/>
                  <a:gd name="T22" fmla="*/ 2147483647 w 429"/>
                  <a:gd name="T23" fmla="*/ 2147483647 h 722"/>
                  <a:gd name="T24" fmla="*/ 2147483647 w 429"/>
                  <a:gd name="T25" fmla="*/ 2147483647 h 722"/>
                  <a:gd name="T26" fmla="*/ 2147483647 w 429"/>
                  <a:gd name="T27" fmla="*/ 2147483647 h 722"/>
                  <a:gd name="T28" fmla="*/ 2147483647 w 429"/>
                  <a:gd name="T29" fmla="*/ 2147483647 h 722"/>
                  <a:gd name="T30" fmla="*/ 2147483647 w 429"/>
                  <a:gd name="T31" fmla="*/ 2147483647 h 722"/>
                  <a:gd name="T32" fmla="*/ 2147483647 w 429"/>
                  <a:gd name="T33" fmla="*/ 2147483647 h 722"/>
                  <a:gd name="T34" fmla="*/ 2147483647 w 429"/>
                  <a:gd name="T35" fmla="*/ 2147483647 h 722"/>
                  <a:gd name="T36" fmla="*/ 2147483647 w 429"/>
                  <a:gd name="T37" fmla="*/ 2147483647 h 722"/>
                  <a:gd name="T38" fmla="*/ 2147483647 w 429"/>
                  <a:gd name="T39" fmla="*/ 2147483647 h 722"/>
                  <a:gd name="T40" fmla="*/ 2147483647 w 429"/>
                  <a:gd name="T41" fmla="*/ 2147483647 h 722"/>
                  <a:gd name="T42" fmla="*/ 2147483647 w 429"/>
                  <a:gd name="T43" fmla="*/ 2147483647 h 722"/>
                  <a:gd name="T44" fmla="*/ 2147483647 w 429"/>
                  <a:gd name="T45" fmla="*/ 2147483647 h 722"/>
                  <a:gd name="T46" fmla="*/ 2147483647 w 429"/>
                  <a:gd name="T47" fmla="*/ 0 h 722"/>
                  <a:gd name="T48" fmla="*/ 2147483647 w 429"/>
                  <a:gd name="T49" fmla="*/ 2147483647 h 722"/>
                  <a:gd name="T50" fmla="*/ 2147483647 w 429"/>
                  <a:gd name="T51" fmla="*/ 2147483647 h 722"/>
                  <a:gd name="T52" fmla="*/ 2147483647 w 429"/>
                  <a:gd name="T53" fmla="*/ 2147483647 h 722"/>
                  <a:gd name="T54" fmla="*/ 2147483647 w 429"/>
                  <a:gd name="T55" fmla="*/ 2147483647 h 722"/>
                  <a:gd name="T56" fmla="*/ 2147483647 w 429"/>
                  <a:gd name="T57" fmla="*/ 2147483647 h 722"/>
                  <a:gd name="T58" fmla="*/ 2147483647 w 429"/>
                  <a:gd name="T59" fmla="*/ 2147483647 h 722"/>
                  <a:gd name="T60" fmla="*/ 2147483647 w 429"/>
                  <a:gd name="T61" fmla="*/ 2147483647 h 722"/>
                  <a:gd name="T62" fmla="*/ 0 w 429"/>
                  <a:gd name="T63" fmla="*/ 2147483647 h 72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29"/>
                  <a:gd name="T97" fmla="*/ 0 h 722"/>
                  <a:gd name="T98" fmla="*/ 429 w 429"/>
                  <a:gd name="T99" fmla="*/ 722 h 72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29" h="722">
                    <a:moveTo>
                      <a:pt x="0" y="648"/>
                    </a:moveTo>
                    <a:lnTo>
                      <a:pt x="399" y="722"/>
                    </a:lnTo>
                    <a:lnTo>
                      <a:pt x="410" y="664"/>
                    </a:lnTo>
                    <a:lnTo>
                      <a:pt x="416" y="615"/>
                    </a:lnTo>
                    <a:lnTo>
                      <a:pt x="421" y="574"/>
                    </a:lnTo>
                    <a:lnTo>
                      <a:pt x="429" y="484"/>
                    </a:lnTo>
                    <a:lnTo>
                      <a:pt x="407" y="487"/>
                    </a:lnTo>
                    <a:lnTo>
                      <a:pt x="375" y="489"/>
                    </a:lnTo>
                    <a:lnTo>
                      <a:pt x="334" y="492"/>
                    </a:lnTo>
                    <a:lnTo>
                      <a:pt x="315" y="492"/>
                    </a:lnTo>
                    <a:lnTo>
                      <a:pt x="309" y="492"/>
                    </a:lnTo>
                    <a:lnTo>
                      <a:pt x="304" y="489"/>
                    </a:lnTo>
                    <a:lnTo>
                      <a:pt x="298" y="470"/>
                    </a:lnTo>
                    <a:lnTo>
                      <a:pt x="285" y="435"/>
                    </a:lnTo>
                    <a:lnTo>
                      <a:pt x="265" y="377"/>
                    </a:lnTo>
                    <a:lnTo>
                      <a:pt x="260" y="372"/>
                    </a:lnTo>
                    <a:lnTo>
                      <a:pt x="257" y="372"/>
                    </a:lnTo>
                    <a:lnTo>
                      <a:pt x="244" y="375"/>
                    </a:lnTo>
                    <a:lnTo>
                      <a:pt x="235" y="375"/>
                    </a:lnTo>
                    <a:lnTo>
                      <a:pt x="230" y="369"/>
                    </a:lnTo>
                    <a:lnTo>
                      <a:pt x="230" y="364"/>
                    </a:lnTo>
                    <a:lnTo>
                      <a:pt x="233" y="355"/>
                    </a:lnTo>
                    <a:lnTo>
                      <a:pt x="241" y="342"/>
                    </a:lnTo>
                    <a:lnTo>
                      <a:pt x="254" y="323"/>
                    </a:lnTo>
                    <a:lnTo>
                      <a:pt x="257" y="312"/>
                    </a:lnTo>
                    <a:lnTo>
                      <a:pt x="263" y="298"/>
                    </a:lnTo>
                    <a:lnTo>
                      <a:pt x="263" y="287"/>
                    </a:lnTo>
                    <a:lnTo>
                      <a:pt x="260" y="276"/>
                    </a:lnTo>
                    <a:lnTo>
                      <a:pt x="249" y="254"/>
                    </a:lnTo>
                    <a:lnTo>
                      <a:pt x="230" y="227"/>
                    </a:lnTo>
                    <a:lnTo>
                      <a:pt x="214" y="200"/>
                    </a:lnTo>
                    <a:lnTo>
                      <a:pt x="197" y="167"/>
                    </a:lnTo>
                    <a:lnTo>
                      <a:pt x="194" y="151"/>
                    </a:lnTo>
                    <a:lnTo>
                      <a:pt x="192" y="126"/>
                    </a:lnTo>
                    <a:lnTo>
                      <a:pt x="192" y="77"/>
                    </a:lnTo>
                    <a:lnTo>
                      <a:pt x="197" y="33"/>
                    </a:lnTo>
                    <a:lnTo>
                      <a:pt x="197" y="17"/>
                    </a:lnTo>
                    <a:lnTo>
                      <a:pt x="151" y="0"/>
                    </a:lnTo>
                    <a:lnTo>
                      <a:pt x="82" y="284"/>
                    </a:lnTo>
                    <a:lnTo>
                      <a:pt x="121" y="355"/>
                    </a:lnTo>
                    <a:lnTo>
                      <a:pt x="82" y="396"/>
                    </a:lnTo>
                    <a:lnTo>
                      <a:pt x="55" y="429"/>
                    </a:lnTo>
                    <a:lnTo>
                      <a:pt x="47" y="440"/>
                    </a:lnTo>
                    <a:lnTo>
                      <a:pt x="44" y="451"/>
                    </a:lnTo>
                    <a:lnTo>
                      <a:pt x="50" y="462"/>
                    </a:lnTo>
                    <a:lnTo>
                      <a:pt x="50" y="473"/>
                    </a:lnTo>
                    <a:lnTo>
                      <a:pt x="47" y="492"/>
                    </a:lnTo>
                    <a:lnTo>
                      <a:pt x="36" y="525"/>
                    </a:lnTo>
                    <a:lnTo>
                      <a:pt x="22" y="569"/>
                    </a:lnTo>
                    <a:lnTo>
                      <a:pt x="11" y="607"/>
                    </a:lnTo>
                    <a:lnTo>
                      <a:pt x="0" y="648"/>
                    </a:lnTo>
                    <a:close/>
                  </a:path>
                </a:pathLst>
              </a:custGeom>
              <a:solidFill>
                <a:srgbClr val="FFFFFF"/>
              </a:solidFill>
              <a:ln w="9525">
                <a:solidFill>
                  <a:srgbClr val="010101"/>
                </a:solidFill>
                <a:round/>
                <a:headEnd/>
                <a:tailEnd/>
              </a:ln>
            </p:spPr>
            <p:txBody>
              <a:bodyPr/>
              <a:lstStyle/>
              <a:p>
                <a:endParaRPr lang="en-US" dirty="0"/>
              </a:p>
            </p:txBody>
          </p:sp>
          <p:sp>
            <p:nvSpPr>
              <p:cNvPr id="24647" name="Freeform 11"/>
              <p:cNvSpPr>
                <a:spLocks/>
              </p:cNvSpPr>
              <p:nvPr/>
            </p:nvSpPr>
            <p:spPr bwMode="auto">
              <a:xfrm>
                <a:off x="2846388" y="1765300"/>
                <a:ext cx="1365250" cy="855663"/>
              </a:xfrm>
              <a:custGeom>
                <a:avLst/>
                <a:gdLst>
                  <a:gd name="T0" fmla="*/ 2147483647 w 770"/>
                  <a:gd name="T1" fmla="*/ 2147483647 h 483"/>
                  <a:gd name="T2" fmla="*/ 2147483647 w 770"/>
                  <a:gd name="T3" fmla="*/ 2147483647 h 483"/>
                  <a:gd name="T4" fmla="*/ 2147483647 w 770"/>
                  <a:gd name="T5" fmla="*/ 2147483647 h 483"/>
                  <a:gd name="T6" fmla="*/ 2147483647 w 770"/>
                  <a:gd name="T7" fmla="*/ 2147483647 h 483"/>
                  <a:gd name="T8" fmla="*/ 2147483647 w 770"/>
                  <a:gd name="T9" fmla="*/ 2147483647 h 483"/>
                  <a:gd name="T10" fmla="*/ 2147483647 w 770"/>
                  <a:gd name="T11" fmla="*/ 2147483647 h 483"/>
                  <a:gd name="T12" fmla="*/ 2147483647 w 770"/>
                  <a:gd name="T13" fmla="*/ 2147483647 h 483"/>
                  <a:gd name="T14" fmla="*/ 2147483647 w 770"/>
                  <a:gd name="T15" fmla="*/ 2147483647 h 483"/>
                  <a:gd name="T16" fmla="*/ 2147483647 w 770"/>
                  <a:gd name="T17" fmla="*/ 2147483647 h 483"/>
                  <a:gd name="T18" fmla="*/ 2147483647 w 770"/>
                  <a:gd name="T19" fmla="*/ 2147483647 h 483"/>
                  <a:gd name="T20" fmla="*/ 2147483647 w 770"/>
                  <a:gd name="T21" fmla="*/ 2147483647 h 483"/>
                  <a:gd name="T22" fmla="*/ 2147483647 w 770"/>
                  <a:gd name="T23" fmla="*/ 2147483647 h 483"/>
                  <a:gd name="T24" fmla="*/ 2147483647 w 770"/>
                  <a:gd name="T25" fmla="*/ 2147483647 h 483"/>
                  <a:gd name="T26" fmla="*/ 2147483647 w 770"/>
                  <a:gd name="T27" fmla="*/ 2147483647 h 483"/>
                  <a:gd name="T28" fmla="*/ 2147483647 w 770"/>
                  <a:gd name="T29" fmla="*/ 2147483647 h 483"/>
                  <a:gd name="T30" fmla="*/ 2147483647 w 770"/>
                  <a:gd name="T31" fmla="*/ 2147483647 h 483"/>
                  <a:gd name="T32" fmla="*/ 2147483647 w 770"/>
                  <a:gd name="T33" fmla="*/ 2147483647 h 483"/>
                  <a:gd name="T34" fmla="*/ 2147483647 w 770"/>
                  <a:gd name="T35" fmla="*/ 2147483647 h 483"/>
                  <a:gd name="T36" fmla="*/ 2147483647 w 770"/>
                  <a:gd name="T37" fmla="*/ 2147483647 h 483"/>
                  <a:gd name="T38" fmla="*/ 2147483647 w 770"/>
                  <a:gd name="T39" fmla="*/ 2147483647 h 483"/>
                  <a:gd name="T40" fmla="*/ 2147483647 w 770"/>
                  <a:gd name="T41" fmla="*/ 2147483647 h 483"/>
                  <a:gd name="T42" fmla="*/ 2147483647 w 770"/>
                  <a:gd name="T43" fmla="*/ 2147483647 h 483"/>
                  <a:gd name="T44" fmla="*/ 2147483647 w 770"/>
                  <a:gd name="T45" fmla="*/ 2147483647 h 483"/>
                  <a:gd name="T46" fmla="*/ 2147483647 w 770"/>
                  <a:gd name="T47" fmla="*/ 2147483647 h 483"/>
                  <a:gd name="T48" fmla="*/ 2147483647 w 770"/>
                  <a:gd name="T49" fmla="*/ 2147483647 h 483"/>
                  <a:gd name="T50" fmla="*/ 2147483647 w 770"/>
                  <a:gd name="T51" fmla="*/ 2147483647 h 483"/>
                  <a:gd name="T52" fmla="*/ 2147483647 w 770"/>
                  <a:gd name="T53" fmla="*/ 2147483647 h 483"/>
                  <a:gd name="T54" fmla="*/ 2147483647 w 770"/>
                  <a:gd name="T55" fmla="*/ 2147483647 h 483"/>
                  <a:gd name="T56" fmla="*/ 2147483647 w 770"/>
                  <a:gd name="T57" fmla="*/ 2147483647 h 483"/>
                  <a:gd name="T58" fmla="*/ 2147483647 w 770"/>
                  <a:gd name="T59" fmla="*/ 2147483647 h 483"/>
                  <a:gd name="T60" fmla="*/ 2147483647 w 770"/>
                  <a:gd name="T61" fmla="*/ 2147483647 h 483"/>
                  <a:gd name="T62" fmla="*/ 2147483647 w 770"/>
                  <a:gd name="T63" fmla="*/ 2147483647 h 483"/>
                  <a:gd name="T64" fmla="*/ 2147483647 w 770"/>
                  <a:gd name="T65" fmla="*/ 2147483647 h 483"/>
                  <a:gd name="T66" fmla="*/ 2147483647 w 770"/>
                  <a:gd name="T67" fmla="*/ 2147483647 h 483"/>
                  <a:gd name="T68" fmla="*/ 2147483647 w 770"/>
                  <a:gd name="T69" fmla="*/ 2147483647 h 483"/>
                  <a:gd name="T70" fmla="*/ 2147483647 w 770"/>
                  <a:gd name="T71" fmla="*/ 2147483647 h 483"/>
                  <a:gd name="T72" fmla="*/ 2147483647 w 770"/>
                  <a:gd name="T73" fmla="*/ 2147483647 h 483"/>
                  <a:gd name="T74" fmla="*/ 2147483647 w 770"/>
                  <a:gd name="T75" fmla="*/ 2147483647 h 483"/>
                  <a:gd name="T76" fmla="*/ 2147483647 w 770"/>
                  <a:gd name="T77" fmla="*/ 2147483647 h 483"/>
                  <a:gd name="T78" fmla="*/ 2147483647 w 770"/>
                  <a:gd name="T79" fmla="*/ 2147483647 h 483"/>
                  <a:gd name="T80" fmla="*/ 2147483647 w 770"/>
                  <a:gd name="T81" fmla="*/ 2147483647 h 483"/>
                  <a:gd name="T82" fmla="*/ 2147483647 w 770"/>
                  <a:gd name="T83" fmla="*/ 2147483647 h 483"/>
                  <a:gd name="T84" fmla="*/ 2147483647 w 770"/>
                  <a:gd name="T85" fmla="*/ 2147483647 h 483"/>
                  <a:gd name="T86" fmla="*/ 2147483647 w 770"/>
                  <a:gd name="T87" fmla="*/ 2147483647 h 483"/>
                  <a:gd name="T88" fmla="*/ 2147483647 w 770"/>
                  <a:gd name="T89" fmla="*/ 2147483647 h 483"/>
                  <a:gd name="T90" fmla="*/ 2147483647 w 770"/>
                  <a:gd name="T91" fmla="*/ 2147483647 h 483"/>
                  <a:gd name="T92" fmla="*/ 2147483647 w 770"/>
                  <a:gd name="T93" fmla="*/ 2147483647 h 483"/>
                  <a:gd name="T94" fmla="*/ 2147483647 w 770"/>
                  <a:gd name="T95" fmla="*/ 2147483647 h 483"/>
                  <a:gd name="T96" fmla="*/ 2147483647 w 770"/>
                  <a:gd name="T97" fmla="*/ 2147483647 h 483"/>
                  <a:gd name="T98" fmla="*/ 2147483647 w 770"/>
                  <a:gd name="T99" fmla="*/ 2147483647 h 483"/>
                  <a:gd name="T100" fmla="*/ 2147483647 w 770"/>
                  <a:gd name="T101" fmla="*/ 2147483647 h 483"/>
                  <a:gd name="T102" fmla="*/ 2147483647 w 770"/>
                  <a:gd name="T103" fmla="*/ 2147483647 h 483"/>
                  <a:gd name="T104" fmla="*/ 2147483647 w 770"/>
                  <a:gd name="T105" fmla="*/ 2147483647 h 483"/>
                  <a:gd name="T106" fmla="*/ 0 w 770"/>
                  <a:gd name="T107" fmla="*/ 2147483647 h 483"/>
                  <a:gd name="T108" fmla="*/ 0 w 770"/>
                  <a:gd name="T109" fmla="*/ 2147483647 h 483"/>
                  <a:gd name="T110" fmla="*/ 0 w 770"/>
                  <a:gd name="T111" fmla="*/ 2147483647 h 483"/>
                  <a:gd name="T112" fmla="*/ 2147483647 w 770"/>
                  <a:gd name="T113" fmla="*/ 2147483647 h 483"/>
                  <a:gd name="T114" fmla="*/ 2147483647 w 770"/>
                  <a:gd name="T115" fmla="*/ 2147483647 h 483"/>
                  <a:gd name="T116" fmla="*/ 2147483647 w 770"/>
                  <a:gd name="T117" fmla="*/ 0 h 483"/>
                  <a:gd name="T118" fmla="*/ 2147483647 w 770"/>
                  <a:gd name="T119" fmla="*/ 0 h 483"/>
                  <a:gd name="T120" fmla="*/ 2147483647 w 770"/>
                  <a:gd name="T121" fmla="*/ 2147483647 h 483"/>
                  <a:gd name="T122" fmla="*/ 2147483647 w 770"/>
                  <a:gd name="T123" fmla="*/ 2147483647 h 48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70"/>
                  <a:gd name="T187" fmla="*/ 0 h 483"/>
                  <a:gd name="T188" fmla="*/ 770 w 770"/>
                  <a:gd name="T189" fmla="*/ 483 h 48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70" h="483">
                    <a:moveTo>
                      <a:pt x="5" y="3"/>
                    </a:moveTo>
                    <a:lnTo>
                      <a:pt x="5" y="3"/>
                    </a:lnTo>
                    <a:lnTo>
                      <a:pt x="172" y="27"/>
                    </a:lnTo>
                    <a:lnTo>
                      <a:pt x="448" y="65"/>
                    </a:lnTo>
                    <a:lnTo>
                      <a:pt x="664" y="98"/>
                    </a:lnTo>
                    <a:lnTo>
                      <a:pt x="770" y="115"/>
                    </a:lnTo>
                    <a:lnTo>
                      <a:pt x="759" y="270"/>
                    </a:lnTo>
                    <a:lnTo>
                      <a:pt x="751" y="388"/>
                    </a:lnTo>
                    <a:lnTo>
                      <a:pt x="748" y="462"/>
                    </a:lnTo>
                    <a:lnTo>
                      <a:pt x="746" y="470"/>
                    </a:lnTo>
                    <a:lnTo>
                      <a:pt x="737" y="478"/>
                    </a:lnTo>
                    <a:lnTo>
                      <a:pt x="726" y="481"/>
                    </a:lnTo>
                    <a:lnTo>
                      <a:pt x="713" y="483"/>
                    </a:lnTo>
                    <a:lnTo>
                      <a:pt x="683" y="481"/>
                    </a:lnTo>
                    <a:lnTo>
                      <a:pt x="653" y="478"/>
                    </a:lnTo>
                    <a:lnTo>
                      <a:pt x="573" y="467"/>
                    </a:lnTo>
                    <a:lnTo>
                      <a:pt x="437" y="451"/>
                    </a:lnTo>
                    <a:lnTo>
                      <a:pt x="251" y="432"/>
                    </a:lnTo>
                    <a:lnTo>
                      <a:pt x="237" y="470"/>
                    </a:lnTo>
                    <a:lnTo>
                      <a:pt x="180" y="475"/>
                    </a:lnTo>
                    <a:lnTo>
                      <a:pt x="139" y="478"/>
                    </a:lnTo>
                    <a:lnTo>
                      <a:pt x="123" y="478"/>
                    </a:lnTo>
                    <a:lnTo>
                      <a:pt x="117" y="478"/>
                    </a:lnTo>
                    <a:lnTo>
                      <a:pt x="109" y="456"/>
                    </a:lnTo>
                    <a:lnTo>
                      <a:pt x="95" y="415"/>
                    </a:lnTo>
                    <a:lnTo>
                      <a:pt x="79" y="374"/>
                    </a:lnTo>
                    <a:lnTo>
                      <a:pt x="73" y="361"/>
                    </a:lnTo>
                    <a:lnTo>
                      <a:pt x="71" y="355"/>
                    </a:lnTo>
                    <a:lnTo>
                      <a:pt x="49" y="361"/>
                    </a:lnTo>
                    <a:lnTo>
                      <a:pt x="41" y="358"/>
                    </a:lnTo>
                    <a:lnTo>
                      <a:pt x="38" y="355"/>
                    </a:lnTo>
                    <a:lnTo>
                      <a:pt x="38" y="350"/>
                    </a:lnTo>
                    <a:lnTo>
                      <a:pt x="49" y="333"/>
                    </a:lnTo>
                    <a:lnTo>
                      <a:pt x="57" y="322"/>
                    </a:lnTo>
                    <a:lnTo>
                      <a:pt x="62" y="309"/>
                    </a:lnTo>
                    <a:lnTo>
                      <a:pt x="68" y="295"/>
                    </a:lnTo>
                    <a:lnTo>
                      <a:pt x="68" y="276"/>
                    </a:lnTo>
                    <a:lnTo>
                      <a:pt x="65" y="257"/>
                    </a:lnTo>
                    <a:lnTo>
                      <a:pt x="54" y="235"/>
                    </a:lnTo>
                    <a:lnTo>
                      <a:pt x="30" y="199"/>
                    </a:lnTo>
                    <a:lnTo>
                      <a:pt x="19" y="186"/>
                    </a:lnTo>
                    <a:lnTo>
                      <a:pt x="13" y="172"/>
                    </a:lnTo>
                    <a:lnTo>
                      <a:pt x="8" y="156"/>
                    </a:lnTo>
                    <a:lnTo>
                      <a:pt x="2" y="134"/>
                    </a:lnTo>
                    <a:lnTo>
                      <a:pt x="0" y="104"/>
                    </a:lnTo>
                    <a:lnTo>
                      <a:pt x="0" y="65"/>
                    </a:lnTo>
                    <a:lnTo>
                      <a:pt x="2" y="19"/>
                    </a:lnTo>
                    <a:lnTo>
                      <a:pt x="2" y="3"/>
                    </a:lnTo>
                    <a:lnTo>
                      <a:pt x="5" y="0"/>
                    </a:lnTo>
                    <a:lnTo>
                      <a:pt x="5" y="3"/>
                    </a:lnTo>
                    <a:close/>
                  </a:path>
                </a:pathLst>
              </a:custGeom>
              <a:solidFill>
                <a:srgbClr val="FFFFFF"/>
              </a:solidFill>
              <a:ln w="9525">
                <a:solidFill>
                  <a:srgbClr val="010101"/>
                </a:solidFill>
                <a:round/>
                <a:headEnd/>
                <a:tailEnd/>
              </a:ln>
            </p:spPr>
            <p:txBody>
              <a:bodyPr/>
              <a:lstStyle/>
              <a:p>
                <a:endParaRPr lang="en-US" dirty="0"/>
              </a:p>
            </p:txBody>
          </p:sp>
          <p:sp>
            <p:nvSpPr>
              <p:cNvPr id="24648" name="Freeform 12"/>
              <p:cNvSpPr>
                <a:spLocks/>
              </p:cNvSpPr>
              <p:nvPr/>
            </p:nvSpPr>
            <p:spPr bwMode="auto">
              <a:xfrm>
                <a:off x="2730500" y="2955925"/>
                <a:ext cx="712788" cy="931863"/>
              </a:xfrm>
              <a:custGeom>
                <a:avLst/>
                <a:gdLst>
                  <a:gd name="T0" fmla="*/ 2147483647 w 402"/>
                  <a:gd name="T1" fmla="*/ 0 h 525"/>
                  <a:gd name="T2" fmla="*/ 0 w 402"/>
                  <a:gd name="T3" fmla="*/ 2147483647 h 525"/>
                  <a:gd name="T4" fmla="*/ 0 w 402"/>
                  <a:gd name="T5" fmla="*/ 2147483647 h 525"/>
                  <a:gd name="T6" fmla="*/ 2147483647 w 402"/>
                  <a:gd name="T7" fmla="*/ 2147483647 h 525"/>
                  <a:gd name="T8" fmla="*/ 2147483647 w 402"/>
                  <a:gd name="T9" fmla="*/ 2147483647 h 525"/>
                  <a:gd name="T10" fmla="*/ 2147483647 w 402"/>
                  <a:gd name="T11" fmla="*/ 2147483647 h 525"/>
                  <a:gd name="T12" fmla="*/ 2147483647 w 402"/>
                  <a:gd name="T13" fmla="*/ 2147483647 h 525"/>
                  <a:gd name="T14" fmla="*/ 2147483647 w 402"/>
                  <a:gd name="T15" fmla="*/ 2147483647 h 525"/>
                  <a:gd name="T16" fmla="*/ 2147483647 w 402"/>
                  <a:gd name="T17" fmla="*/ 2147483647 h 525"/>
                  <a:gd name="T18" fmla="*/ 2147483647 w 402"/>
                  <a:gd name="T19" fmla="*/ 2147483647 h 525"/>
                  <a:gd name="T20" fmla="*/ 2147483647 w 402"/>
                  <a:gd name="T21" fmla="*/ 2147483647 h 525"/>
                  <a:gd name="T22" fmla="*/ 2147483647 w 402"/>
                  <a:gd name="T23" fmla="*/ 2147483647 h 525"/>
                  <a:gd name="T24" fmla="*/ 2147483647 w 402"/>
                  <a:gd name="T25" fmla="*/ 2147483647 h 525"/>
                  <a:gd name="T26" fmla="*/ 2147483647 w 402"/>
                  <a:gd name="T27" fmla="*/ 2147483647 h 525"/>
                  <a:gd name="T28" fmla="*/ 2147483647 w 402"/>
                  <a:gd name="T29" fmla="*/ 2147483647 h 525"/>
                  <a:gd name="T30" fmla="*/ 2147483647 w 402"/>
                  <a:gd name="T31" fmla="*/ 2147483647 h 525"/>
                  <a:gd name="T32" fmla="*/ 2147483647 w 402"/>
                  <a:gd name="T33" fmla="*/ 2147483647 h 525"/>
                  <a:gd name="T34" fmla="*/ 2147483647 w 402"/>
                  <a:gd name="T35" fmla="*/ 0 h 52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02"/>
                  <a:gd name="T55" fmla="*/ 0 h 525"/>
                  <a:gd name="T56" fmla="*/ 402 w 402"/>
                  <a:gd name="T57" fmla="*/ 525 h 52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02" h="525">
                    <a:moveTo>
                      <a:pt x="71" y="0"/>
                    </a:moveTo>
                    <a:lnTo>
                      <a:pt x="0" y="470"/>
                    </a:lnTo>
                    <a:lnTo>
                      <a:pt x="77" y="486"/>
                    </a:lnTo>
                    <a:lnTo>
                      <a:pt x="142" y="497"/>
                    </a:lnTo>
                    <a:lnTo>
                      <a:pt x="200" y="505"/>
                    </a:lnTo>
                    <a:lnTo>
                      <a:pt x="295" y="516"/>
                    </a:lnTo>
                    <a:lnTo>
                      <a:pt x="347" y="525"/>
                    </a:lnTo>
                    <a:lnTo>
                      <a:pt x="402" y="167"/>
                    </a:lnTo>
                    <a:lnTo>
                      <a:pt x="374" y="164"/>
                    </a:lnTo>
                    <a:lnTo>
                      <a:pt x="320" y="153"/>
                    </a:lnTo>
                    <a:lnTo>
                      <a:pt x="276" y="142"/>
                    </a:lnTo>
                    <a:lnTo>
                      <a:pt x="254" y="137"/>
                    </a:lnTo>
                    <a:lnTo>
                      <a:pt x="273" y="36"/>
                    </a:lnTo>
                    <a:lnTo>
                      <a:pt x="71" y="0"/>
                    </a:lnTo>
                    <a:close/>
                  </a:path>
                </a:pathLst>
              </a:custGeom>
              <a:solidFill>
                <a:srgbClr val="FFFFFF"/>
              </a:solidFill>
              <a:ln w="9525">
                <a:solidFill>
                  <a:srgbClr val="010101"/>
                </a:solidFill>
                <a:round/>
                <a:headEnd/>
                <a:tailEnd/>
              </a:ln>
            </p:spPr>
            <p:txBody>
              <a:bodyPr/>
              <a:lstStyle/>
              <a:p>
                <a:endParaRPr lang="en-US" dirty="0"/>
              </a:p>
            </p:txBody>
          </p:sp>
          <p:sp>
            <p:nvSpPr>
              <p:cNvPr id="24649" name="Freeform 13"/>
              <p:cNvSpPr>
                <a:spLocks/>
              </p:cNvSpPr>
              <p:nvPr/>
            </p:nvSpPr>
            <p:spPr bwMode="auto">
              <a:xfrm>
                <a:off x="3176588" y="2538413"/>
                <a:ext cx="984250" cy="755650"/>
              </a:xfrm>
              <a:custGeom>
                <a:avLst/>
                <a:gdLst>
                  <a:gd name="T0" fmla="*/ 2147483647 w 555"/>
                  <a:gd name="T1" fmla="*/ 0 h 427"/>
                  <a:gd name="T2" fmla="*/ 0 w 555"/>
                  <a:gd name="T3" fmla="*/ 2147483647 h 427"/>
                  <a:gd name="T4" fmla="*/ 0 w 555"/>
                  <a:gd name="T5" fmla="*/ 2147483647 h 427"/>
                  <a:gd name="T6" fmla="*/ 2147483647 w 555"/>
                  <a:gd name="T7" fmla="*/ 2147483647 h 427"/>
                  <a:gd name="T8" fmla="*/ 2147483647 w 555"/>
                  <a:gd name="T9" fmla="*/ 2147483647 h 427"/>
                  <a:gd name="T10" fmla="*/ 2147483647 w 555"/>
                  <a:gd name="T11" fmla="*/ 2147483647 h 427"/>
                  <a:gd name="T12" fmla="*/ 2147483647 w 555"/>
                  <a:gd name="T13" fmla="*/ 2147483647 h 427"/>
                  <a:gd name="T14" fmla="*/ 2147483647 w 555"/>
                  <a:gd name="T15" fmla="*/ 2147483647 h 427"/>
                  <a:gd name="T16" fmla="*/ 2147483647 w 555"/>
                  <a:gd name="T17" fmla="*/ 2147483647 h 427"/>
                  <a:gd name="T18" fmla="*/ 2147483647 w 555"/>
                  <a:gd name="T19" fmla="*/ 2147483647 h 427"/>
                  <a:gd name="T20" fmla="*/ 2147483647 w 555"/>
                  <a:gd name="T21" fmla="*/ 2147483647 h 427"/>
                  <a:gd name="T22" fmla="*/ 2147483647 w 555"/>
                  <a:gd name="T23" fmla="*/ 2147483647 h 427"/>
                  <a:gd name="T24" fmla="*/ 2147483647 w 555"/>
                  <a:gd name="T25" fmla="*/ 2147483647 h 427"/>
                  <a:gd name="T26" fmla="*/ 2147483647 w 555"/>
                  <a:gd name="T27" fmla="*/ 2147483647 h 427"/>
                  <a:gd name="T28" fmla="*/ 2147483647 w 555"/>
                  <a:gd name="T29" fmla="*/ 2147483647 h 427"/>
                  <a:gd name="T30" fmla="*/ 2147483647 w 555"/>
                  <a:gd name="T31" fmla="*/ 2147483647 h 427"/>
                  <a:gd name="T32" fmla="*/ 2147483647 w 555"/>
                  <a:gd name="T33" fmla="*/ 2147483647 h 427"/>
                  <a:gd name="T34" fmla="*/ 2147483647 w 555"/>
                  <a:gd name="T35" fmla="*/ 2147483647 h 427"/>
                  <a:gd name="T36" fmla="*/ 2147483647 w 555"/>
                  <a:gd name="T37" fmla="*/ 2147483647 h 427"/>
                  <a:gd name="T38" fmla="*/ 2147483647 w 555"/>
                  <a:gd name="T39" fmla="*/ 2147483647 h 427"/>
                  <a:gd name="T40" fmla="*/ 2147483647 w 555"/>
                  <a:gd name="T41" fmla="*/ 2147483647 h 427"/>
                  <a:gd name="T42" fmla="*/ 2147483647 w 555"/>
                  <a:gd name="T43" fmla="*/ 0 h 427"/>
                  <a:gd name="T44" fmla="*/ 2147483647 w 555"/>
                  <a:gd name="T45" fmla="*/ 0 h 42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555"/>
                  <a:gd name="T70" fmla="*/ 0 h 427"/>
                  <a:gd name="T71" fmla="*/ 555 w 555"/>
                  <a:gd name="T72" fmla="*/ 427 h 42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555" h="427">
                    <a:moveTo>
                      <a:pt x="63" y="0"/>
                    </a:moveTo>
                    <a:lnTo>
                      <a:pt x="0" y="369"/>
                    </a:lnTo>
                    <a:lnTo>
                      <a:pt x="14" y="375"/>
                    </a:lnTo>
                    <a:lnTo>
                      <a:pt x="33" y="380"/>
                    </a:lnTo>
                    <a:lnTo>
                      <a:pt x="63" y="388"/>
                    </a:lnTo>
                    <a:lnTo>
                      <a:pt x="107" y="396"/>
                    </a:lnTo>
                    <a:lnTo>
                      <a:pt x="164" y="405"/>
                    </a:lnTo>
                    <a:lnTo>
                      <a:pt x="235" y="410"/>
                    </a:lnTo>
                    <a:lnTo>
                      <a:pt x="325" y="416"/>
                    </a:lnTo>
                    <a:lnTo>
                      <a:pt x="527" y="427"/>
                    </a:lnTo>
                    <a:lnTo>
                      <a:pt x="538" y="427"/>
                    </a:lnTo>
                    <a:lnTo>
                      <a:pt x="533" y="424"/>
                    </a:lnTo>
                    <a:lnTo>
                      <a:pt x="555" y="49"/>
                    </a:lnTo>
                    <a:lnTo>
                      <a:pt x="448" y="41"/>
                    </a:lnTo>
                    <a:lnTo>
                      <a:pt x="353" y="30"/>
                    </a:lnTo>
                    <a:lnTo>
                      <a:pt x="262" y="22"/>
                    </a:lnTo>
                    <a:lnTo>
                      <a:pt x="123" y="6"/>
                    </a:lnTo>
                    <a:lnTo>
                      <a:pt x="63" y="0"/>
                    </a:lnTo>
                    <a:close/>
                  </a:path>
                </a:pathLst>
              </a:custGeom>
              <a:solidFill>
                <a:srgbClr val="FFFFFF"/>
              </a:solidFill>
              <a:ln w="9525">
                <a:solidFill>
                  <a:srgbClr val="010101"/>
                </a:solidFill>
                <a:round/>
                <a:headEnd/>
                <a:tailEnd/>
              </a:ln>
            </p:spPr>
            <p:txBody>
              <a:bodyPr/>
              <a:lstStyle/>
              <a:p>
                <a:endParaRPr lang="en-US" dirty="0"/>
              </a:p>
            </p:txBody>
          </p:sp>
          <p:sp>
            <p:nvSpPr>
              <p:cNvPr id="24650" name="Freeform 14"/>
              <p:cNvSpPr>
                <a:spLocks/>
              </p:cNvSpPr>
              <p:nvPr/>
            </p:nvSpPr>
            <p:spPr bwMode="auto">
              <a:xfrm>
                <a:off x="4178300" y="1968500"/>
                <a:ext cx="895350" cy="527050"/>
              </a:xfrm>
              <a:custGeom>
                <a:avLst/>
                <a:gdLst>
                  <a:gd name="T0" fmla="*/ 2147483647 w 505"/>
                  <a:gd name="T1" fmla="*/ 0 h 297"/>
                  <a:gd name="T2" fmla="*/ 2147483647 w 505"/>
                  <a:gd name="T3" fmla="*/ 0 h 297"/>
                  <a:gd name="T4" fmla="*/ 2147483647 w 505"/>
                  <a:gd name="T5" fmla="*/ 2147483647 h 297"/>
                  <a:gd name="T6" fmla="*/ 2147483647 w 505"/>
                  <a:gd name="T7" fmla="*/ 2147483647 h 297"/>
                  <a:gd name="T8" fmla="*/ 2147483647 w 505"/>
                  <a:gd name="T9" fmla="*/ 2147483647 h 297"/>
                  <a:gd name="T10" fmla="*/ 2147483647 w 505"/>
                  <a:gd name="T11" fmla="*/ 2147483647 h 297"/>
                  <a:gd name="T12" fmla="*/ 2147483647 w 505"/>
                  <a:gd name="T13" fmla="*/ 2147483647 h 297"/>
                  <a:gd name="T14" fmla="*/ 2147483647 w 505"/>
                  <a:gd name="T15" fmla="*/ 2147483647 h 297"/>
                  <a:gd name="T16" fmla="*/ 2147483647 w 505"/>
                  <a:gd name="T17" fmla="*/ 2147483647 h 297"/>
                  <a:gd name="T18" fmla="*/ 2147483647 w 505"/>
                  <a:gd name="T19" fmla="*/ 2147483647 h 297"/>
                  <a:gd name="T20" fmla="*/ 2147483647 w 505"/>
                  <a:gd name="T21" fmla="*/ 2147483647 h 297"/>
                  <a:gd name="T22" fmla="*/ 2147483647 w 505"/>
                  <a:gd name="T23" fmla="*/ 2147483647 h 297"/>
                  <a:gd name="T24" fmla="*/ 2147483647 w 505"/>
                  <a:gd name="T25" fmla="*/ 2147483647 h 297"/>
                  <a:gd name="T26" fmla="*/ 2147483647 w 505"/>
                  <a:gd name="T27" fmla="*/ 2147483647 h 297"/>
                  <a:gd name="T28" fmla="*/ 2147483647 w 505"/>
                  <a:gd name="T29" fmla="*/ 2147483647 h 297"/>
                  <a:gd name="T30" fmla="*/ 2147483647 w 505"/>
                  <a:gd name="T31" fmla="*/ 2147483647 h 297"/>
                  <a:gd name="T32" fmla="*/ 2147483647 w 505"/>
                  <a:gd name="T33" fmla="*/ 2147483647 h 297"/>
                  <a:gd name="T34" fmla="*/ 2147483647 w 505"/>
                  <a:gd name="T35" fmla="*/ 2147483647 h 297"/>
                  <a:gd name="T36" fmla="*/ 0 w 505"/>
                  <a:gd name="T37" fmla="*/ 2147483647 h 297"/>
                  <a:gd name="T38" fmla="*/ 2147483647 w 505"/>
                  <a:gd name="T39" fmla="*/ 0 h 29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505"/>
                  <a:gd name="T61" fmla="*/ 0 h 297"/>
                  <a:gd name="T62" fmla="*/ 505 w 505"/>
                  <a:gd name="T63" fmla="*/ 297 h 29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505" h="297">
                    <a:moveTo>
                      <a:pt x="19" y="0"/>
                    </a:moveTo>
                    <a:lnTo>
                      <a:pt x="19" y="0"/>
                    </a:lnTo>
                    <a:lnTo>
                      <a:pt x="216" y="8"/>
                    </a:lnTo>
                    <a:lnTo>
                      <a:pt x="429" y="16"/>
                    </a:lnTo>
                    <a:lnTo>
                      <a:pt x="454" y="16"/>
                    </a:lnTo>
                    <a:lnTo>
                      <a:pt x="462" y="16"/>
                    </a:lnTo>
                    <a:lnTo>
                      <a:pt x="470" y="27"/>
                    </a:lnTo>
                    <a:lnTo>
                      <a:pt x="478" y="41"/>
                    </a:lnTo>
                    <a:lnTo>
                      <a:pt x="481" y="60"/>
                    </a:lnTo>
                    <a:lnTo>
                      <a:pt x="486" y="84"/>
                    </a:lnTo>
                    <a:lnTo>
                      <a:pt x="492" y="106"/>
                    </a:lnTo>
                    <a:lnTo>
                      <a:pt x="500" y="128"/>
                    </a:lnTo>
                    <a:lnTo>
                      <a:pt x="505" y="144"/>
                    </a:lnTo>
                    <a:lnTo>
                      <a:pt x="505" y="295"/>
                    </a:lnTo>
                    <a:lnTo>
                      <a:pt x="0" y="297"/>
                    </a:lnTo>
                    <a:lnTo>
                      <a:pt x="19" y="0"/>
                    </a:lnTo>
                    <a:close/>
                  </a:path>
                </a:pathLst>
              </a:custGeom>
              <a:solidFill>
                <a:srgbClr val="FFFFFF"/>
              </a:solidFill>
              <a:ln w="9525">
                <a:solidFill>
                  <a:srgbClr val="010101"/>
                </a:solidFill>
                <a:round/>
                <a:headEnd/>
                <a:tailEnd/>
              </a:ln>
            </p:spPr>
            <p:txBody>
              <a:bodyPr/>
              <a:lstStyle/>
              <a:p>
                <a:endParaRPr lang="en-US" dirty="0"/>
              </a:p>
            </p:txBody>
          </p:sp>
          <p:sp>
            <p:nvSpPr>
              <p:cNvPr id="24651" name="Freeform 15"/>
              <p:cNvSpPr>
                <a:spLocks/>
              </p:cNvSpPr>
              <p:nvPr/>
            </p:nvSpPr>
            <p:spPr bwMode="auto">
              <a:xfrm>
                <a:off x="4149725" y="2500313"/>
                <a:ext cx="987425" cy="500062"/>
              </a:xfrm>
              <a:custGeom>
                <a:avLst/>
                <a:gdLst>
                  <a:gd name="T0" fmla="*/ 0 w 557"/>
                  <a:gd name="T1" fmla="*/ 2147483647 h 282"/>
                  <a:gd name="T2" fmla="*/ 2147483647 w 557"/>
                  <a:gd name="T3" fmla="*/ 2147483647 h 282"/>
                  <a:gd name="T4" fmla="*/ 2147483647 w 557"/>
                  <a:gd name="T5" fmla="*/ 2147483647 h 282"/>
                  <a:gd name="T6" fmla="*/ 2147483647 w 557"/>
                  <a:gd name="T7" fmla="*/ 2147483647 h 282"/>
                  <a:gd name="T8" fmla="*/ 2147483647 w 557"/>
                  <a:gd name="T9" fmla="*/ 2147483647 h 282"/>
                  <a:gd name="T10" fmla="*/ 2147483647 w 557"/>
                  <a:gd name="T11" fmla="*/ 2147483647 h 282"/>
                  <a:gd name="T12" fmla="*/ 2147483647 w 557"/>
                  <a:gd name="T13" fmla="*/ 2147483647 h 282"/>
                  <a:gd name="T14" fmla="*/ 2147483647 w 557"/>
                  <a:gd name="T15" fmla="*/ 2147483647 h 282"/>
                  <a:gd name="T16" fmla="*/ 2147483647 w 557"/>
                  <a:gd name="T17" fmla="*/ 2147483647 h 282"/>
                  <a:gd name="T18" fmla="*/ 2147483647 w 557"/>
                  <a:gd name="T19" fmla="*/ 2147483647 h 282"/>
                  <a:gd name="T20" fmla="*/ 2147483647 w 557"/>
                  <a:gd name="T21" fmla="*/ 2147483647 h 282"/>
                  <a:gd name="T22" fmla="*/ 2147483647 w 557"/>
                  <a:gd name="T23" fmla="*/ 2147483647 h 282"/>
                  <a:gd name="T24" fmla="*/ 2147483647 w 557"/>
                  <a:gd name="T25" fmla="*/ 2147483647 h 282"/>
                  <a:gd name="T26" fmla="*/ 2147483647 w 557"/>
                  <a:gd name="T27" fmla="*/ 2147483647 h 282"/>
                  <a:gd name="T28" fmla="*/ 2147483647 w 557"/>
                  <a:gd name="T29" fmla="*/ 2147483647 h 282"/>
                  <a:gd name="T30" fmla="*/ 2147483647 w 557"/>
                  <a:gd name="T31" fmla="*/ 2147483647 h 282"/>
                  <a:gd name="T32" fmla="*/ 2147483647 w 557"/>
                  <a:gd name="T33" fmla="*/ 2147483647 h 282"/>
                  <a:gd name="T34" fmla="*/ 2147483647 w 557"/>
                  <a:gd name="T35" fmla="*/ 2147483647 h 282"/>
                  <a:gd name="T36" fmla="*/ 2147483647 w 557"/>
                  <a:gd name="T37" fmla="*/ 2147483647 h 282"/>
                  <a:gd name="T38" fmla="*/ 2147483647 w 557"/>
                  <a:gd name="T39" fmla="*/ 2147483647 h 282"/>
                  <a:gd name="T40" fmla="*/ 2147483647 w 557"/>
                  <a:gd name="T41" fmla="*/ 2147483647 h 282"/>
                  <a:gd name="T42" fmla="*/ 2147483647 w 557"/>
                  <a:gd name="T43" fmla="*/ 2147483647 h 282"/>
                  <a:gd name="T44" fmla="*/ 2147483647 w 557"/>
                  <a:gd name="T45" fmla="*/ 2147483647 h 282"/>
                  <a:gd name="T46" fmla="*/ 2147483647 w 557"/>
                  <a:gd name="T47" fmla="*/ 2147483647 h 282"/>
                  <a:gd name="T48" fmla="*/ 2147483647 w 557"/>
                  <a:gd name="T49" fmla="*/ 2147483647 h 282"/>
                  <a:gd name="T50" fmla="*/ 2147483647 w 557"/>
                  <a:gd name="T51" fmla="*/ 2147483647 h 282"/>
                  <a:gd name="T52" fmla="*/ 2147483647 w 557"/>
                  <a:gd name="T53" fmla="*/ 2147483647 h 282"/>
                  <a:gd name="T54" fmla="*/ 2147483647 w 557"/>
                  <a:gd name="T55" fmla="*/ 2147483647 h 282"/>
                  <a:gd name="T56" fmla="*/ 2147483647 w 557"/>
                  <a:gd name="T57" fmla="*/ 2147483647 h 282"/>
                  <a:gd name="T58" fmla="*/ 2147483647 w 557"/>
                  <a:gd name="T59" fmla="*/ 2147483647 h 282"/>
                  <a:gd name="T60" fmla="*/ 2147483647 w 557"/>
                  <a:gd name="T61" fmla="*/ 2147483647 h 282"/>
                  <a:gd name="T62" fmla="*/ 2147483647 w 557"/>
                  <a:gd name="T63" fmla="*/ 2147483647 h 282"/>
                  <a:gd name="T64" fmla="*/ 2147483647 w 557"/>
                  <a:gd name="T65" fmla="*/ 2147483647 h 282"/>
                  <a:gd name="T66" fmla="*/ 2147483647 w 557"/>
                  <a:gd name="T67" fmla="*/ 2147483647 h 282"/>
                  <a:gd name="T68" fmla="*/ 2147483647 w 557"/>
                  <a:gd name="T69" fmla="*/ 0 h 282"/>
                  <a:gd name="T70" fmla="*/ 2147483647 w 557"/>
                  <a:gd name="T71" fmla="*/ 0 h 282"/>
                  <a:gd name="T72" fmla="*/ 2147483647 w 557"/>
                  <a:gd name="T73" fmla="*/ 0 h 282"/>
                  <a:gd name="T74" fmla="*/ 2147483647 w 557"/>
                  <a:gd name="T75" fmla="*/ 0 h 282"/>
                  <a:gd name="T76" fmla="*/ 2147483647 w 557"/>
                  <a:gd name="T77" fmla="*/ 0 h 282"/>
                  <a:gd name="T78" fmla="*/ 2147483647 w 557"/>
                  <a:gd name="T79" fmla="*/ 0 h 282"/>
                  <a:gd name="T80" fmla="*/ 2147483647 w 557"/>
                  <a:gd name="T81" fmla="*/ 2147483647 h 282"/>
                  <a:gd name="T82" fmla="*/ 2147483647 w 557"/>
                  <a:gd name="T83" fmla="*/ 2147483647 h 282"/>
                  <a:gd name="T84" fmla="*/ 2147483647 w 557"/>
                  <a:gd name="T85" fmla="*/ 2147483647 h 282"/>
                  <a:gd name="T86" fmla="*/ 0 w 557"/>
                  <a:gd name="T87" fmla="*/ 2147483647 h 282"/>
                  <a:gd name="T88" fmla="*/ 0 w 557"/>
                  <a:gd name="T89" fmla="*/ 2147483647 h 28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557"/>
                  <a:gd name="T136" fmla="*/ 0 h 282"/>
                  <a:gd name="T137" fmla="*/ 557 w 557"/>
                  <a:gd name="T138" fmla="*/ 282 h 28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557" h="282">
                    <a:moveTo>
                      <a:pt x="0" y="246"/>
                    </a:moveTo>
                    <a:lnTo>
                      <a:pt x="407" y="246"/>
                    </a:lnTo>
                    <a:lnTo>
                      <a:pt x="412" y="252"/>
                    </a:lnTo>
                    <a:lnTo>
                      <a:pt x="431" y="262"/>
                    </a:lnTo>
                    <a:lnTo>
                      <a:pt x="459" y="276"/>
                    </a:lnTo>
                    <a:lnTo>
                      <a:pt x="472" y="279"/>
                    </a:lnTo>
                    <a:lnTo>
                      <a:pt x="489" y="282"/>
                    </a:lnTo>
                    <a:lnTo>
                      <a:pt x="513" y="282"/>
                    </a:lnTo>
                    <a:lnTo>
                      <a:pt x="530" y="279"/>
                    </a:lnTo>
                    <a:lnTo>
                      <a:pt x="541" y="271"/>
                    </a:lnTo>
                    <a:lnTo>
                      <a:pt x="546" y="265"/>
                    </a:lnTo>
                    <a:lnTo>
                      <a:pt x="549" y="260"/>
                    </a:lnTo>
                    <a:lnTo>
                      <a:pt x="554" y="257"/>
                    </a:lnTo>
                    <a:lnTo>
                      <a:pt x="557" y="252"/>
                    </a:lnTo>
                    <a:lnTo>
                      <a:pt x="551" y="243"/>
                    </a:lnTo>
                    <a:lnTo>
                      <a:pt x="541" y="224"/>
                    </a:lnTo>
                    <a:lnTo>
                      <a:pt x="538" y="219"/>
                    </a:lnTo>
                    <a:lnTo>
                      <a:pt x="538" y="63"/>
                    </a:lnTo>
                    <a:lnTo>
                      <a:pt x="532" y="60"/>
                    </a:lnTo>
                    <a:lnTo>
                      <a:pt x="527" y="55"/>
                    </a:lnTo>
                    <a:lnTo>
                      <a:pt x="524" y="49"/>
                    </a:lnTo>
                    <a:lnTo>
                      <a:pt x="524" y="44"/>
                    </a:lnTo>
                    <a:lnTo>
                      <a:pt x="527" y="38"/>
                    </a:lnTo>
                    <a:lnTo>
                      <a:pt x="530" y="36"/>
                    </a:lnTo>
                    <a:lnTo>
                      <a:pt x="532" y="28"/>
                    </a:lnTo>
                    <a:lnTo>
                      <a:pt x="530" y="11"/>
                    </a:lnTo>
                    <a:lnTo>
                      <a:pt x="527" y="3"/>
                    </a:lnTo>
                    <a:lnTo>
                      <a:pt x="521" y="0"/>
                    </a:lnTo>
                    <a:lnTo>
                      <a:pt x="439" y="0"/>
                    </a:lnTo>
                    <a:lnTo>
                      <a:pt x="267" y="0"/>
                    </a:lnTo>
                    <a:lnTo>
                      <a:pt x="16" y="0"/>
                    </a:lnTo>
                    <a:lnTo>
                      <a:pt x="5" y="112"/>
                    </a:lnTo>
                    <a:lnTo>
                      <a:pt x="2" y="186"/>
                    </a:lnTo>
                    <a:lnTo>
                      <a:pt x="0" y="246"/>
                    </a:lnTo>
                    <a:close/>
                  </a:path>
                </a:pathLst>
              </a:custGeom>
              <a:solidFill>
                <a:srgbClr val="FFFFFF"/>
              </a:solidFill>
              <a:ln w="9525">
                <a:solidFill>
                  <a:srgbClr val="010101"/>
                </a:solidFill>
                <a:round/>
                <a:headEnd/>
                <a:tailEnd/>
              </a:ln>
            </p:spPr>
            <p:txBody>
              <a:bodyPr/>
              <a:lstStyle/>
              <a:p>
                <a:endParaRPr lang="en-US" dirty="0"/>
              </a:p>
            </p:txBody>
          </p:sp>
          <p:sp>
            <p:nvSpPr>
              <p:cNvPr id="24652" name="Freeform 16"/>
              <p:cNvSpPr>
                <a:spLocks/>
              </p:cNvSpPr>
              <p:nvPr/>
            </p:nvSpPr>
            <p:spPr bwMode="auto">
              <a:xfrm>
                <a:off x="3344863" y="3252788"/>
                <a:ext cx="1027112" cy="696912"/>
              </a:xfrm>
              <a:custGeom>
                <a:avLst/>
                <a:gdLst>
                  <a:gd name="T0" fmla="*/ 0 w 579"/>
                  <a:gd name="T1" fmla="*/ 2147483647 h 393"/>
                  <a:gd name="T2" fmla="*/ 0 w 579"/>
                  <a:gd name="T3" fmla="*/ 2147483647 h 393"/>
                  <a:gd name="T4" fmla="*/ 2147483647 w 579"/>
                  <a:gd name="T5" fmla="*/ 2147483647 h 393"/>
                  <a:gd name="T6" fmla="*/ 2147483647 w 579"/>
                  <a:gd name="T7" fmla="*/ 2147483647 h 393"/>
                  <a:gd name="T8" fmla="*/ 2147483647 w 579"/>
                  <a:gd name="T9" fmla="*/ 2147483647 h 393"/>
                  <a:gd name="T10" fmla="*/ 2147483647 w 579"/>
                  <a:gd name="T11" fmla="*/ 2147483647 h 393"/>
                  <a:gd name="T12" fmla="*/ 2147483647 w 579"/>
                  <a:gd name="T13" fmla="*/ 2147483647 h 393"/>
                  <a:gd name="T14" fmla="*/ 2147483647 w 579"/>
                  <a:gd name="T15" fmla="*/ 2147483647 h 393"/>
                  <a:gd name="T16" fmla="*/ 2147483647 w 579"/>
                  <a:gd name="T17" fmla="*/ 2147483647 h 393"/>
                  <a:gd name="T18" fmla="*/ 2147483647 w 579"/>
                  <a:gd name="T19" fmla="*/ 0 h 393"/>
                  <a:gd name="T20" fmla="*/ 0 w 579"/>
                  <a:gd name="T21" fmla="*/ 2147483647 h 39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79"/>
                  <a:gd name="T34" fmla="*/ 0 h 393"/>
                  <a:gd name="T35" fmla="*/ 579 w 579"/>
                  <a:gd name="T36" fmla="*/ 393 h 39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79" h="393">
                    <a:moveTo>
                      <a:pt x="0" y="358"/>
                    </a:moveTo>
                    <a:lnTo>
                      <a:pt x="0" y="358"/>
                    </a:lnTo>
                    <a:lnTo>
                      <a:pt x="134" y="369"/>
                    </a:lnTo>
                    <a:lnTo>
                      <a:pt x="249" y="377"/>
                    </a:lnTo>
                    <a:lnTo>
                      <a:pt x="347" y="382"/>
                    </a:lnTo>
                    <a:lnTo>
                      <a:pt x="497" y="390"/>
                    </a:lnTo>
                    <a:lnTo>
                      <a:pt x="568" y="393"/>
                    </a:lnTo>
                    <a:lnTo>
                      <a:pt x="579" y="35"/>
                    </a:lnTo>
                    <a:lnTo>
                      <a:pt x="55" y="0"/>
                    </a:lnTo>
                    <a:lnTo>
                      <a:pt x="0" y="358"/>
                    </a:lnTo>
                    <a:close/>
                  </a:path>
                </a:pathLst>
              </a:custGeom>
              <a:solidFill>
                <a:srgbClr val="FFFFFF"/>
              </a:solidFill>
              <a:ln w="9525">
                <a:solidFill>
                  <a:srgbClr val="010101"/>
                </a:solidFill>
                <a:round/>
                <a:headEnd/>
                <a:tailEnd/>
              </a:ln>
            </p:spPr>
            <p:txBody>
              <a:bodyPr/>
              <a:lstStyle/>
              <a:p>
                <a:endParaRPr lang="en-US" dirty="0"/>
              </a:p>
            </p:txBody>
          </p:sp>
          <p:sp>
            <p:nvSpPr>
              <p:cNvPr id="24653" name="Freeform 17"/>
              <p:cNvSpPr>
                <a:spLocks/>
              </p:cNvSpPr>
              <p:nvPr/>
            </p:nvSpPr>
            <p:spPr bwMode="auto">
              <a:xfrm>
                <a:off x="2551113" y="3789363"/>
                <a:ext cx="793750" cy="1093787"/>
              </a:xfrm>
              <a:custGeom>
                <a:avLst/>
                <a:gdLst>
                  <a:gd name="T0" fmla="*/ 2147483647 w 448"/>
                  <a:gd name="T1" fmla="*/ 2147483647 h 617"/>
                  <a:gd name="T2" fmla="*/ 2147483647 w 448"/>
                  <a:gd name="T3" fmla="*/ 2147483647 h 617"/>
                  <a:gd name="T4" fmla="*/ 2147483647 w 448"/>
                  <a:gd name="T5" fmla="*/ 2147483647 h 617"/>
                  <a:gd name="T6" fmla="*/ 2147483647 w 448"/>
                  <a:gd name="T7" fmla="*/ 2147483647 h 617"/>
                  <a:gd name="T8" fmla="*/ 2147483647 w 448"/>
                  <a:gd name="T9" fmla="*/ 2147483647 h 617"/>
                  <a:gd name="T10" fmla="*/ 2147483647 w 448"/>
                  <a:gd name="T11" fmla="*/ 2147483647 h 617"/>
                  <a:gd name="T12" fmla="*/ 2147483647 w 448"/>
                  <a:gd name="T13" fmla="*/ 2147483647 h 617"/>
                  <a:gd name="T14" fmla="*/ 2147483647 w 448"/>
                  <a:gd name="T15" fmla="*/ 2147483647 h 617"/>
                  <a:gd name="T16" fmla="*/ 2147483647 w 448"/>
                  <a:gd name="T17" fmla="*/ 2147483647 h 617"/>
                  <a:gd name="T18" fmla="*/ 2147483647 w 448"/>
                  <a:gd name="T19" fmla="*/ 2147483647 h 617"/>
                  <a:gd name="T20" fmla="*/ 2147483647 w 448"/>
                  <a:gd name="T21" fmla="*/ 2147483647 h 617"/>
                  <a:gd name="T22" fmla="*/ 2147483647 w 448"/>
                  <a:gd name="T23" fmla="*/ 2147483647 h 617"/>
                  <a:gd name="T24" fmla="*/ 2147483647 w 448"/>
                  <a:gd name="T25" fmla="*/ 2147483647 h 617"/>
                  <a:gd name="T26" fmla="*/ 2147483647 w 448"/>
                  <a:gd name="T27" fmla="*/ 2147483647 h 617"/>
                  <a:gd name="T28" fmla="*/ 2147483647 w 448"/>
                  <a:gd name="T29" fmla="*/ 2147483647 h 617"/>
                  <a:gd name="T30" fmla="*/ 2147483647 w 448"/>
                  <a:gd name="T31" fmla="*/ 2147483647 h 617"/>
                  <a:gd name="T32" fmla="*/ 2147483647 w 448"/>
                  <a:gd name="T33" fmla="*/ 2147483647 h 617"/>
                  <a:gd name="T34" fmla="*/ 2147483647 w 448"/>
                  <a:gd name="T35" fmla="*/ 2147483647 h 617"/>
                  <a:gd name="T36" fmla="*/ 2147483647 w 448"/>
                  <a:gd name="T37" fmla="*/ 2147483647 h 617"/>
                  <a:gd name="T38" fmla="*/ 2147483647 w 448"/>
                  <a:gd name="T39" fmla="*/ 2147483647 h 617"/>
                  <a:gd name="T40" fmla="*/ 2147483647 w 448"/>
                  <a:gd name="T41" fmla="*/ 2147483647 h 617"/>
                  <a:gd name="T42" fmla="*/ 2147483647 w 448"/>
                  <a:gd name="T43" fmla="*/ 0 h 617"/>
                  <a:gd name="T44" fmla="*/ 2147483647 w 448"/>
                  <a:gd name="T45" fmla="*/ 2147483647 h 617"/>
                  <a:gd name="T46" fmla="*/ 2147483647 w 448"/>
                  <a:gd name="T47" fmla="*/ 2147483647 h 617"/>
                  <a:gd name="T48" fmla="*/ 2147483647 w 448"/>
                  <a:gd name="T49" fmla="*/ 2147483647 h 617"/>
                  <a:gd name="T50" fmla="*/ 2147483647 w 448"/>
                  <a:gd name="T51" fmla="*/ 2147483647 h 617"/>
                  <a:gd name="T52" fmla="*/ 2147483647 w 448"/>
                  <a:gd name="T53" fmla="*/ 2147483647 h 617"/>
                  <a:gd name="T54" fmla="*/ 2147483647 w 448"/>
                  <a:gd name="T55" fmla="*/ 2147483647 h 617"/>
                  <a:gd name="T56" fmla="*/ 2147483647 w 448"/>
                  <a:gd name="T57" fmla="*/ 2147483647 h 617"/>
                  <a:gd name="T58" fmla="*/ 2147483647 w 448"/>
                  <a:gd name="T59" fmla="*/ 2147483647 h 617"/>
                  <a:gd name="T60" fmla="*/ 2147483647 w 448"/>
                  <a:gd name="T61" fmla="*/ 2147483647 h 617"/>
                  <a:gd name="T62" fmla="*/ 2147483647 w 448"/>
                  <a:gd name="T63" fmla="*/ 2147483647 h 617"/>
                  <a:gd name="T64" fmla="*/ 2147483647 w 448"/>
                  <a:gd name="T65" fmla="*/ 2147483647 h 617"/>
                  <a:gd name="T66" fmla="*/ 2147483647 w 448"/>
                  <a:gd name="T67" fmla="*/ 2147483647 h 617"/>
                  <a:gd name="T68" fmla="*/ 2147483647 w 448"/>
                  <a:gd name="T69" fmla="*/ 2147483647 h 617"/>
                  <a:gd name="T70" fmla="*/ 2147483647 w 448"/>
                  <a:gd name="T71" fmla="*/ 2147483647 h 617"/>
                  <a:gd name="T72" fmla="*/ 2147483647 w 448"/>
                  <a:gd name="T73" fmla="*/ 2147483647 h 617"/>
                  <a:gd name="T74" fmla="*/ 2147483647 w 448"/>
                  <a:gd name="T75" fmla="*/ 2147483647 h 617"/>
                  <a:gd name="T76" fmla="*/ 2147483647 w 448"/>
                  <a:gd name="T77" fmla="*/ 2147483647 h 617"/>
                  <a:gd name="T78" fmla="*/ 2147483647 w 448"/>
                  <a:gd name="T79" fmla="*/ 2147483647 h 617"/>
                  <a:gd name="T80" fmla="*/ 2147483647 w 448"/>
                  <a:gd name="T81" fmla="*/ 2147483647 h 617"/>
                  <a:gd name="T82" fmla="*/ 2147483647 w 448"/>
                  <a:gd name="T83" fmla="*/ 2147483647 h 617"/>
                  <a:gd name="T84" fmla="*/ 0 w 448"/>
                  <a:gd name="T85" fmla="*/ 2147483647 h 617"/>
                  <a:gd name="T86" fmla="*/ 2147483647 w 448"/>
                  <a:gd name="T87" fmla="*/ 2147483647 h 617"/>
                  <a:gd name="T88" fmla="*/ 2147483647 w 448"/>
                  <a:gd name="T89" fmla="*/ 2147483647 h 617"/>
                  <a:gd name="T90" fmla="*/ 2147483647 w 448"/>
                  <a:gd name="T91" fmla="*/ 2147483647 h 617"/>
                  <a:gd name="T92" fmla="*/ 2147483647 w 448"/>
                  <a:gd name="T93" fmla="*/ 2147483647 h 617"/>
                  <a:gd name="T94" fmla="*/ 2147483647 w 448"/>
                  <a:gd name="T95" fmla="*/ 2147483647 h 617"/>
                  <a:gd name="T96" fmla="*/ 2147483647 w 448"/>
                  <a:gd name="T97" fmla="*/ 2147483647 h 61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48"/>
                  <a:gd name="T148" fmla="*/ 0 h 617"/>
                  <a:gd name="T149" fmla="*/ 448 w 448"/>
                  <a:gd name="T150" fmla="*/ 617 h 61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48" h="617">
                    <a:moveTo>
                      <a:pt x="14" y="399"/>
                    </a:moveTo>
                    <a:lnTo>
                      <a:pt x="14" y="399"/>
                    </a:lnTo>
                    <a:lnTo>
                      <a:pt x="27" y="410"/>
                    </a:lnTo>
                    <a:lnTo>
                      <a:pt x="36" y="418"/>
                    </a:lnTo>
                    <a:lnTo>
                      <a:pt x="38" y="423"/>
                    </a:lnTo>
                    <a:lnTo>
                      <a:pt x="33" y="440"/>
                    </a:lnTo>
                    <a:lnTo>
                      <a:pt x="27" y="451"/>
                    </a:lnTo>
                    <a:lnTo>
                      <a:pt x="27" y="456"/>
                    </a:lnTo>
                    <a:lnTo>
                      <a:pt x="27" y="459"/>
                    </a:lnTo>
                    <a:lnTo>
                      <a:pt x="52" y="475"/>
                    </a:lnTo>
                    <a:lnTo>
                      <a:pt x="101" y="508"/>
                    </a:lnTo>
                    <a:lnTo>
                      <a:pt x="186" y="557"/>
                    </a:lnTo>
                    <a:lnTo>
                      <a:pt x="238" y="585"/>
                    </a:lnTo>
                    <a:lnTo>
                      <a:pt x="268" y="598"/>
                    </a:lnTo>
                    <a:lnTo>
                      <a:pt x="287" y="604"/>
                    </a:lnTo>
                    <a:lnTo>
                      <a:pt x="377" y="617"/>
                    </a:lnTo>
                    <a:lnTo>
                      <a:pt x="448" y="55"/>
                    </a:lnTo>
                    <a:lnTo>
                      <a:pt x="101" y="0"/>
                    </a:lnTo>
                    <a:lnTo>
                      <a:pt x="90" y="96"/>
                    </a:lnTo>
                    <a:lnTo>
                      <a:pt x="66" y="98"/>
                    </a:lnTo>
                    <a:lnTo>
                      <a:pt x="27" y="169"/>
                    </a:lnTo>
                    <a:lnTo>
                      <a:pt x="30" y="227"/>
                    </a:lnTo>
                    <a:lnTo>
                      <a:pt x="44" y="232"/>
                    </a:lnTo>
                    <a:lnTo>
                      <a:pt x="52" y="240"/>
                    </a:lnTo>
                    <a:lnTo>
                      <a:pt x="55" y="243"/>
                    </a:lnTo>
                    <a:lnTo>
                      <a:pt x="57" y="246"/>
                    </a:lnTo>
                    <a:lnTo>
                      <a:pt x="55" y="254"/>
                    </a:lnTo>
                    <a:lnTo>
                      <a:pt x="49" y="260"/>
                    </a:lnTo>
                    <a:lnTo>
                      <a:pt x="36" y="276"/>
                    </a:lnTo>
                    <a:lnTo>
                      <a:pt x="25" y="290"/>
                    </a:lnTo>
                    <a:lnTo>
                      <a:pt x="14" y="306"/>
                    </a:lnTo>
                    <a:lnTo>
                      <a:pt x="5" y="322"/>
                    </a:lnTo>
                    <a:lnTo>
                      <a:pt x="3" y="333"/>
                    </a:lnTo>
                    <a:lnTo>
                      <a:pt x="3" y="344"/>
                    </a:lnTo>
                    <a:lnTo>
                      <a:pt x="0" y="358"/>
                    </a:lnTo>
                    <a:lnTo>
                      <a:pt x="3" y="372"/>
                    </a:lnTo>
                    <a:lnTo>
                      <a:pt x="5" y="382"/>
                    </a:lnTo>
                    <a:lnTo>
                      <a:pt x="11" y="393"/>
                    </a:lnTo>
                    <a:lnTo>
                      <a:pt x="14" y="399"/>
                    </a:lnTo>
                    <a:close/>
                  </a:path>
                </a:pathLst>
              </a:custGeom>
              <a:solidFill>
                <a:srgbClr val="FFFFFF"/>
              </a:solidFill>
              <a:ln w="9525">
                <a:solidFill>
                  <a:srgbClr val="010101"/>
                </a:solidFill>
                <a:round/>
                <a:headEnd/>
                <a:tailEnd/>
              </a:ln>
            </p:spPr>
            <p:txBody>
              <a:bodyPr/>
              <a:lstStyle/>
              <a:p>
                <a:endParaRPr lang="en-US" dirty="0"/>
              </a:p>
            </p:txBody>
          </p:sp>
          <p:sp>
            <p:nvSpPr>
              <p:cNvPr id="24654" name="Freeform 18"/>
              <p:cNvSpPr>
                <a:spLocks/>
              </p:cNvSpPr>
              <p:nvPr/>
            </p:nvSpPr>
            <p:spPr bwMode="auto">
              <a:xfrm>
                <a:off x="3219450" y="3887788"/>
                <a:ext cx="992188" cy="1016000"/>
              </a:xfrm>
              <a:custGeom>
                <a:avLst/>
                <a:gdLst>
                  <a:gd name="T0" fmla="*/ 2147483647 w 560"/>
                  <a:gd name="T1" fmla="*/ 0 h 573"/>
                  <a:gd name="T2" fmla="*/ 0 w 560"/>
                  <a:gd name="T3" fmla="*/ 2147483647 h 573"/>
                  <a:gd name="T4" fmla="*/ 0 w 560"/>
                  <a:gd name="T5" fmla="*/ 2147483647 h 573"/>
                  <a:gd name="T6" fmla="*/ 2147483647 w 560"/>
                  <a:gd name="T7" fmla="*/ 2147483647 h 573"/>
                  <a:gd name="T8" fmla="*/ 2147483647 w 560"/>
                  <a:gd name="T9" fmla="*/ 2147483647 h 573"/>
                  <a:gd name="T10" fmla="*/ 2147483647 w 560"/>
                  <a:gd name="T11" fmla="*/ 2147483647 h 573"/>
                  <a:gd name="T12" fmla="*/ 2147483647 w 560"/>
                  <a:gd name="T13" fmla="*/ 2147483647 h 573"/>
                  <a:gd name="T14" fmla="*/ 2147483647 w 560"/>
                  <a:gd name="T15" fmla="*/ 2147483647 h 573"/>
                  <a:gd name="T16" fmla="*/ 2147483647 w 560"/>
                  <a:gd name="T17" fmla="*/ 2147483647 h 573"/>
                  <a:gd name="T18" fmla="*/ 2147483647 w 560"/>
                  <a:gd name="T19" fmla="*/ 2147483647 h 573"/>
                  <a:gd name="T20" fmla="*/ 2147483647 w 560"/>
                  <a:gd name="T21" fmla="*/ 2147483647 h 573"/>
                  <a:gd name="T22" fmla="*/ 2147483647 w 560"/>
                  <a:gd name="T23" fmla="*/ 2147483647 h 573"/>
                  <a:gd name="T24" fmla="*/ 2147483647 w 560"/>
                  <a:gd name="T25" fmla="*/ 2147483647 h 573"/>
                  <a:gd name="T26" fmla="*/ 2147483647 w 560"/>
                  <a:gd name="T27" fmla="*/ 2147483647 h 573"/>
                  <a:gd name="T28" fmla="*/ 2147483647 w 560"/>
                  <a:gd name="T29" fmla="*/ 2147483647 h 573"/>
                  <a:gd name="T30" fmla="*/ 2147483647 w 560"/>
                  <a:gd name="T31" fmla="*/ 2147483647 h 573"/>
                  <a:gd name="T32" fmla="*/ 2147483647 w 560"/>
                  <a:gd name="T33" fmla="*/ 2147483647 h 573"/>
                  <a:gd name="T34" fmla="*/ 2147483647 w 560"/>
                  <a:gd name="T35" fmla="*/ 2147483647 h 573"/>
                  <a:gd name="T36" fmla="*/ 2147483647 w 560"/>
                  <a:gd name="T37" fmla="*/ 0 h 57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60"/>
                  <a:gd name="T58" fmla="*/ 0 h 573"/>
                  <a:gd name="T59" fmla="*/ 560 w 560"/>
                  <a:gd name="T60" fmla="*/ 573 h 57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60" h="573">
                    <a:moveTo>
                      <a:pt x="71" y="0"/>
                    </a:moveTo>
                    <a:lnTo>
                      <a:pt x="0" y="562"/>
                    </a:lnTo>
                    <a:lnTo>
                      <a:pt x="25" y="568"/>
                    </a:lnTo>
                    <a:lnTo>
                      <a:pt x="60" y="573"/>
                    </a:lnTo>
                    <a:lnTo>
                      <a:pt x="68" y="571"/>
                    </a:lnTo>
                    <a:lnTo>
                      <a:pt x="74" y="568"/>
                    </a:lnTo>
                    <a:lnTo>
                      <a:pt x="85" y="560"/>
                    </a:lnTo>
                    <a:lnTo>
                      <a:pt x="93" y="549"/>
                    </a:lnTo>
                    <a:lnTo>
                      <a:pt x="98" y="543"/>
                    </a:lnTo>
                    <a:lnTo>
                      <a:pt x="172" y="543"/>
                    </a:lnTo>
                    <a:lnTo>
                      <a:pt x="322" y="549"/>
                    </a:lnTo>
                    <a:lnTo>
                      <a:pt x="536" y="557"/>
                    </a:lnTo>
                    <a:lnTo>
                      <a:pt x="555" y="76"/>
                    </a:lnTo>
                    <a:lnTo>
                      <a:pt x="557" y="76"/>
                    </a:lnTo>
                    <a:lnTo>
                      <a:pt x="560" y="32"/>
                    </a:lnTo>
                    <a:lnTo>
                      <a:pt x="71" y="0"/>
                    </a:lnTo>
                    <a:close/>
                  </a:path>
                </a:pathLst>
              </a:custGeom>
              <a:solidFill>
                <a:srgbClr val="FFFFFF"/>
              </a:solidFill>
              <a:ln w="9525">
                <a:solidFill>
                  <a:srgbClr val="010101"/>
                </a:solidFill>
                <a:round/>
                <a:headEnd/>
                <a:tailEnd/>
              </a:ln>
            </p:spPr>
            <p:txBody>
              <a:bodyPr/>
              <a:lstStyle/>
              <a:p>
                <a:endParaRPr lang="en-US" dirty="0"/>
              </a:p>
            </p:txBody>
          </p:sp>
          <p:sp>
            <p:nvSpPr>
              <p:cNvPr id="24655" name="Freeform 19"/>
              <p:cNvSpPr>
                <a:spLocks/>
              </p:cNvSpPr>
              <p:nvPr/>
            </p:nvSpPr>
            <p:spPr bwMode="auto">
              <a:xfrm>
                <a:off x="3733800" y="4022725"/>
                <a:ext cx="1862138" cy="1903413"/>
              </a:xfrm>
              <a:custGeom>
                <a:avLst/>
                <a:gdLst>
                  <a:gd name="T0" fmla="*/ 2147483647 w 1051"/>
                  <a:gd name="T1" fmla="*/ 2147483647 h 1074"/>
                  <a:gd name="T2" fmla="*/ 2147483647 w 1051"/>
                  <a:gd name="T3" fmla="*/ 2147483647 h 1074"/>
                  <a:gd name="T4" fmla="*/ 2147483647 w 1051"/>
                  <a:gd name="T5" fmla="*/ 2147483647 h 1074"/>
                  <a:gd name="T6" fmla="*/ 2147483647 w 1051"/>
                  <a:gd name="T7" fmla="*/ 2147483647 h 1074"/>
                  <a:gd name="T8" fmla="*/ 2147483647 w 1051"/>
                  <a:gd name="T9" fmla="*/ 2147483647 h 1074"/>
                  <a:gd name="T10" fmla="*/ 2147483647 w 1051"/>
                  <a:gd name="T11" fmla="*/ 2147483647 h 1074"/>
                  <a:gd name="T12" fmla="*/ 2147483647 w 1051"/>
                  <a:gd name="T13" fmla="*/ 2147483647 h 1074"/>
                  <a:gd name="T14" fmla="*/ 2147483647 w 1051"/>
                  <a:gd name="T15" fmla="*/ 2147483647 h 1074"/>
                  <a:gd name="T16" fmla="*/ 2147483647 w 1051"/>
                  <a:gd name="T17" fmla="*/ 2147483647 h 1074"/>
                  <a:gd name="T18" fmla="*/ 2147483647 w 1051"/>
                  <a:gd name="T19" fmla="*/ 2147483647 h 1074"/>
                  <a:gd name="T20" fmla="*/ 2147483647 w 1051"/>
                  <a:gd name="T21" fmla="*/ 2147483647 h 1074"/>
                  <a:gd name="T22" fmla="*/ 2147483647 w 1051"/>
                  <a:gd name="T23" fmla="*/ 2147483647 h 1074"/>
                  <a:gd name="T24" fmla="*/ 2147483647 w 1051"/>
                  <a:gd name="T25" fmla="*/ 2147483647 h 1074"/>
                  <a:gd name="T26" fmla="*/ 2147483647 w 1051"/>
                  <a:gd name="T27" fmla="*/ 2147483647 h 1074"/>
                  <a:gd name="T28" fmla="*/ 2147483647 w 1051"/>
                  <a:gd name="T29" fmla="*/ 2147483647 h 1074"/>
                  <a:gd name="T30" fmla="*/ 2147483647 w 1051"/>
                  <a:gd name="T31" fmla="*/ 2147483647 h 1074"/>
                  <a:gd name="T32" fmla="*/ 2147483647 w 1051"/>
                  <a:gd name="T33" fmla="*/ 2147483647 h 1074"/>
                  <a:gd name="T34" fmla="*/ 2147483647 w 1051"/>
                  <a:gd name="T35" fmla="*/ 2147483647 h 1074"/>
                  <a:gd name="T36" fmla="*/ 2147483647 w 1051"/>
                  <a:gd name="T37" fmla="*/ 2147483647 h 1074"/>
                  <a:gd name="T38" fmla="*/ 2147483647 w 1051"/>
                  <a:gd name="T39" fmla="*/ 2147483647 h 1074"/>
                  <a:gd name="T40" fmla="*/ 2147483647 w 1051"/>
                  <a:gd name="T41" fmla="*/ 2147483647 h 1074"/>
                  <a:gd name="T42" fmla="*/ 2147483647 w 1051"/>
                  <a:gd name="T43" fmla="*/ 2147483647 h 1074"/>
                  <a:gd name="T44" fmla="*/ 2147483647 w 1051"/>
                  <a:gd name="T45" fmla="*/ 2147483647 h 1074"/>
                  <a:gd name="T46" fmla="*/ 2147483647 w 1051"/>
                  <a:gd name="T47" fmla="*/ 2147483647 h 1074"/>
                  <a:gd name="T48" fmla="*/ 2147483647 w 1051"/>
                  <a:gd name="T49" fmla="*/ 2147483647 h 1074"/>
                  <a:gd name="T50" fmla="*/ 2147483647 w 1051"/>
                  <a:gd name="T51" fmla="*/ 2147483647 h 1074"/>
                  <a:gd name="T52" fmla="*/ 2147483647 w 1051"/>
                  <a:gd name="T53" fmla="*/ 2147483647 h 1074"/>
                  <a:gd name="T54" fmla="*/ 2147483647 w 1051"/>
                  <a:gd name="T55" fmla="*/ 2147483647 h 1074"/>
                  <a:gd name="T56" fmla="*/ 2147483647 w 1051"/>
                  <a:gd name="T57" fmla="*/ 2147483647 h 1074"/>
                  <a:gd name="T58" fmla="*/ 2147483647 w 1051"/>
                  <a:gd name="T59" fmla="*/ 2147483647 h 1074"/>
                  <a:gd name="T60" fmla="*/ 2147483647 w 1051"/>
                  <a:gd name="T61" fmla="*/ 2147483647 h 1074"/>
                  <a:gd name="T62" fmla="*/ 2147483647 w 1051"/>
                  <a:gd name="T63" fmla="*/ 2147483647 h 1074"/>
                  <a:gd name="T64" fmla="*/ 2147483647 w 1051"/>
                  <a:gd name="T65" fmla="*/ 2147483647 h 1074"/>
                  <a:gd name="T66" fmla="*/ 2147483647 w 1051"/>
                  <a:gd name="T67" fmla="*/ 2147483647 h 1074"/>
                  <a:gd name="T68" fmla="*/ 2147483647 w 1051"/>
                  <a:gd name="T69" fmla="*/ 2147483647 h 1074"/>
                  <a:gd name="T70" fmla="*/ 2147483647 w 1051"/>
                  <a:gd name="T71" fmla="*/ 2147483647 h 1074"/>
                  <a:gd name="T72" fmla="*/ 2147483647 w 1051"/>
                  <a:gd name="T73" fmla="*/ 2147483647 h 1074"/>
                  <a:gd name="T74" fmla="*/ 2147483647 w 1051"/>
                  <a:gd name="T75" fmla="*/ 2147483647 h 1074"/>
                  <a:gd name="T76" fmla="*/ 2147483647 w 1051"/>
                  <a:gd name="T77" fmla="*/ 2147483647 h 1074"/>
                  <a:gd name="T78" fmla="*/ 2147483647 w 1051"/>
                  <a:gd name="T79" fmla="*/ 2147483647 h 1074"/>
                  <a:gd name="T80" fmla="*/ 2147483647 w 1051"/>
                  <a:gd name="T81" fmla="*/ 2147483647 h 1074"/>
                  <a:gd name="T82" fmla="*/ 2147483647 w 1051"/>
                  <a:gd name="T83" fmla="*/ 2147483647 h 1074"/>
                  <a:gd name="T84" fmla="*/ 2147483647 w 1051"/>
                  <a:gd name="T85" fmla="*/ 2147483647 h 1074"/>
                  <a:gd name="T86" fmla="*/ 2147483647 w 1051"/>
                  <a:gd name="T87" fmla="*/ 2147483647 h 1074"/>
                  <a:gd name="T88" fmla="*/ 2147483647 w 1051"/>
                  <a:gd name="T89" fmla="*/ 2147483647 h 1074"/>
                  <a:gd name="T90" fmla="*/ 2147483647 w 1051"/>
                  <a:gd name="T91" fmla="*/ 2147483647 h 1074"/>
                  <a:gd name="T92" fmla="*/ 2147483647 w 1051"/>
                  <a:gd name="T93" fmla="*/ 2147483647 h 1074"/>
                  <a:gd name="T94" fmla="*/ 2147483647 w 1051"/>
                  <a:gd name="T95" fmla="*/ 2147483647 h 1074"/>
                  <a:gd name="T96" fmla="*/ 2147483647 w 1051"/>
                  <a:gd name="T97" fmla="*/ 2147483647 h 1074"/>
                  <a:gd name="T98" fmla="*/ 2147483647 w 1051"/>
                  <a:gd name="T99" fmla="*/ 2147483647 h 1074"/>
                  <a:gd name="T100" fmla="*/ 0 w 1051"/>
                  <a:gd name="T101" fmla="*/ 2147483647 h 107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051"/>
                  <a:gd name="T154" fmla="*/ 0 h 1074"/>
                  <a:gd name="T155" fmla="*/ 1051 w 1051"/>
                  <a:gd name="T156" fmla="*/ 1074 h 1074"/>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051" h="1074">
                    <a:moveTo>
                      <a:pt x="0" y="470"/>
                    </a:moveTo>
                    <a:lnTo>
                      <a:pt x="0" y="470"/>
                    </a:lnTo>
                    <a:lnTo>
                      <a:pt x="32" y="525"/>
                    </a:lnTo>
                    <a:lnTo>
                      <a:pt x="41" y="541"/>
                    </a:lnTo>
                    <a:lnTo>
                      <a:pt x="46" y="552"/>
                    </a:lnTo>
                    <a:lnTo>
                      <a:pt x="57" y="557"/>
                    </a:lnTo>
                    <a:lnTo>
                      <a:pt x="79" y="560"/>
                    </a:lnTo>
                    <a:lnTo>
                      <a:pt x="101" y="566"/>
                    </a:lnTo>
                    <a:lnTo>
                      <a:pt x="114" y="574"/>
                    </a:lnTo>
                    <a:lnTo>
                      <a:pt x="123" y="579"/>
                    </a:lnTo>
                    <a:lnTo>
                      <a:pt x="125" y="590"/>
                    </a:lnTo>
                    <a:lnTo>
                      <a:pt x="134" y="639"/>
                    </a:lnTo>
                    <a:lnTo>
                      <a:pt x="136" y="664"/>
                    </a:lnTo>
                    <a:lnTo>
                      <a:pt x="142" y="675"/>
                    </a:lnTo>
                    <a:lnTo>
                      <a:pt x="191" y="710"/>
                    </a:lnTo>
                    <a:lnTo>
                      <a:pt x="237" y="743"/>
                    </a:lnTo>
                    <a:lnTo>
                      <a:pt x="246" y="732"/>
                    </a:lnTo>
                    <a:lnTo>
                      <a:pt x="259" y="710"/>
                    </a:lnTo>
                    <a:lnTo>
                      <a:pt x="281" y="669"/>
                    </a:lnTo>
                    <a:lnTo>
                      <a:pt x="289" y="669"/>
                    </a:lnTo>
                    <a:lnTo>
                      <a:pt x="303" y="667"/>
                    </a:lnTo>
                    <a:lnTo>
                      <a:pt x="341" y="667"/>
                    </a:lnTo>
                    <a:lnTo>
                      <a:pt x="393" y="669"/>
                    </a:lnTo>
                    <a:lnTo>
                      <a:pt x="546" y="904"/>
                    </a:lnTo>
                    <a:lnTo>
                      <a:pt x="546" y="981"/>
                    </a:lnTo>
                    <a:lnTo>
                      <a:pt x="552" y="989"/>
                    </a:lnTo>
                    <a:lnTo>
                      <a:pt x="562" y="1008"/>
                    </a:lnTo>
                    <a:lnTo>
                      <a:pt x="579" y="1027"/>
                    </a:lnTo>
                    <a:lnTo>
                      <a:pt x="590" y="1036"/>
                    </a:lnTo>
                    <a:lnTo>
                      <a:pt x="598" y="1041"/>
                    </a:lnTo>
                    <a:lnTo>
                      <a:pt x="623" y="1049"/>
                    </a:lnTo>
                    <a:lnTo>
                      <a:pt x="650" y="1055"/>
                    </a:lnTo>
                    <a:lnTo>
                      <a:pt x="694" y="1066"/>
                    </a:lnTo>
                    <a:lnTo>
                      <a:pt x="732" y="1071"/>
                    </a:lnTo>
                    <a:lnTo>
                      <a:pt x="756" y="1074"/>
                    </a:lnTo>
                    <a:lnTo>
                      <a:pt x="751" y="1063"/>
                    </a:lnTo>
                    <a:lnTo>
                      <a:pt x="748" y="1049"/>
                    </a:lnTo>
                    <a:lnTo>
                      <a:pt x="743" y="1038"/>
                    </a:lnTo>
                    <a:lnTo>
                      <a:pt x="740" y="1030"/>
                    </a:lnTo>
                    <a:lnTo>
                      <a:pt x="737" y="1016"/>
                    </a:lnTo>
                    <a:lnTo>
                      <a:pt x="732" y="984"/>
                    </a:lnTo>
                    <a:lnTo>
                      <a:pt x="732" y="951"/>
                    </a:lnTo>
                    <a:lnTo>
                      <a:pt x="732" y="932"/>
                    </a:lnTo>
                    <a:lnTo>
                      <a:pt x="735" y="915"/>
                    </a:lnTo>
                    <a:lnTo>
                      <a:pt x="735" y="888"/>
                    </a:lnTo>
                    <a:lnTo>
                      <a:pt x="737" y="853"/>
                    </a:lnTo>
                    <a:lnTo>
                      <a:pt x="770" y="831"/>
                    </a:lnTo>
                    <a:lnTo>
                      <a:pt x="795" y="812"/>
                    </a:lnTo>
                    <a:lnTo>
                      <a:pt x="811" y="798"/>
                    </a:lnTo>
                    <a:lnTo>
                      <a:pt x="830" y="771"/>
                    </a:lnTo>
                    <a:lnTo>
                      <a:pt x="841" y="757"/>
                    </a:lnTo>
                    <a:lnTo>
                      <a:pt x="847" y="754"/>
                    </a:lnTo>
                    <a:lnTo>
                      <a:pt x="852" y="751"/>
                    </a:lnTo>
                    <a:lnTo>
                      <a:pt x="879" y="749"/>
                    </a:lnTo>
                    <a:lnTo>
                      <a:pt x="909" y="746"/>
                    </a:lnTo>
                    <a:lnTo>
                      <a:pt x="915" y="746"/>
                    </a:lnTo>
                    <a:lnTo>
                      <a:pt x="918" y="741"/>
                    </a:lnTo>
                    <a:lnTo>
                      <a:pt x="926" y="730"/>
                    </a:lnTo>
                    <a:lnTo>
                      <a:pt x="934" y="705"/>
                    </a:lnTo>
                    <a:lnTo>
                      <a:pt x="939" y="697"/>
                    </a:lnTo>
                    <a:lnTo>
                      <a:pt x="945" y="694"/>
                    </a:lnTo>
                    <a:lnTo>
                      <a:pt x="950" y="691"/>
                    </a:lnTo>
                    <a:lnTo>
                      <a:pt x="956" y="691"/>
                    </a:lnTo>
                    <a:lnTo>
                      <a:pt x="961" y="697"/>
                    </a:lnTo>
                    <a:lnTo>
                      <a:pt x="972" y="700"/>
                    </a:lnTo>
                    <a:lnTo>
                      <a:pt x="983" y="700"/>
                    </a:lnTo>
                    <a:lnTo>
                      <a:pt x="997" y="694"/>
                    </a:lnTo>
                    <a:lnTo>
                      <a:pt x="1005" y="689"/>
                    </a:lnTo>
                    <a:lnTo>
                      <a:pt x="1013" y="678"/>
                    </a:lnTo>
                    <a:lnTo>
                      <a:pt x="1032" y="648"/>
                    </a:lnTo>
                    <a:lnTo>
                      <a:pt x="1041" y="629"/>
                    </a:lnTo>
                    <a:lnTo>
                      <a:pt x="1046" y="612"/>
                    </a:lnTo>
                    <a:lnTo>
                      <a:pt x="1049" y="593"/>
                    </a:lnTo>
                    <a:lnTo>
                      <a:pt x="1051" y="579"/>
                    </a:lnTo>
                    <a:lnTo>
                      <a:pt x="1049" y="563"/>
                    </a:lnTo>
                    <a:lnTo>
                      <a:pt x="1043" y="547"/>
                    </a:lnTo>
                    <a:lnTo>
                      <a:pt x="1032" y="514"/>
                    </a:lnTo>
                    <a:lnTo>
                      <a:pt x="1021" y="481"/>
                    </a:lnTo>
                    <a:lnTo>
                      <a:pt x="1011" y="459"/>
                    </a:lnTo>
                    <a:lnTo>
                      <a:pt x="1000" y="418"/>
                    </a:lnTo>
                    <a:lnTo>
                      <a:pt x="991" y="396"/>
                    </a:lnTo>
                    <a:lnTo>
                      <a:pt x="991" y="347"/>
                    </a:lnTo>
                    <a:lnTo>
                      <a:pt x="953" y="344"/>
                    </a:lnTo>
                    <a:lnTo>
                      <a:pt x="945" y="336"/>
                    </a:lnTo>
                    <a:lnTo>
                      <a:pt x="929" y="325"/>
                    </a:lnTo>
                    <a:lnTo>
                      <a:pt x="918" y="322"/>
                    </a:lnTo>
                    <a:lnTo>
                      <a:pt x="896" y="320"/>
                    </a:lnTo>
                    <a:lnTo>
                      <a:pt x="874" y="317"/>
                    </a:lnTo>
                    <a:lnTo>
                      <a:pt x="860" y="317"/>
                    </a:lnTo>
                    <a:lnTo>
                      <a:pt x="844" y="328"/>
                    </a:lnTo>
                    <a:lnTo>
                      <a:pt x="833" y="333"/>
                    </a:lnTo>
                    <a:lnTo>
                      <a:pt x="827" y="336"/>
                    </a:lnTo>
                    <a:lnTo>
                      <a:pt x="817" y="331"/>
                    </a:lnTo>
                    <a:lnTo>
                      <a:pt x="806" y="322"/>
                    </a:lnTo>
                    <a:lnTo>
                      <a:pt x="797" y="320"/>
                    </a:lnTo>
                    <a:lnTo>
                      <a:pt x="789" y="317"/>
                    </a:lnTo>
                    <a:lnTo>
                      <a:pt x="778" y="314"/>
                    </a:lnTo>
                    <a:lnTo>
                      <a:pt x="770" y="314"/>
                    </a:lnTo>
                    <a:lnTo>
                      <a:pt x="765" y="320"/>
                    </a:lnTo>
                    <a:lnTo>
                      <a:pt x="759" y="325"/>
                    </a:lnTo>
                    <a:lnTo>
                      <a:pt x="756" y="336"/>
                    </a:lnTo>
                    <a:lnTo>
                      <a:pt x="702" y="287"/>
                    </a:lnTo>
                    <a:lnTo>
                      <a:pt x="691" y="290"/>
                    </a:lnTo>
                    <a:lnTo>
                      <a:pt x="677" y="295"/>
                    </a:lnTo>
                    <a:lnTo>
                      <a:pt x="669" y="301"/>
                    </a:lnTo>
                    <a:lnTo>
                      <a:pt x="666" y="301"/>
                    </a:lnTo>
                    <a:lnTo>
                      <a:pt x="655" y="271"/>
                    </a:lnTo>
                    <a:lnTo>
                      <a:pt x="631" y="265"/>
                    </a:lnTo>
                    <a:lnTo>
                      <a:pt x="582" y="249"/>
                    </a:lnTo>
                    <a:lnTo>
                      <a:pt x="530" y="230"/>
                    </a:lnTo>
                    <a:lnTo>
                      <a:pt x="513" y="219"/>
                    </a:lnTo>
                    <a:lnTo>
                      <a:pt x="505" y="216"/>
                    </a:lnTo>
                    <a:lnTo>
                      <a:pt x="502" y="210"/>
                    </a:lnTo>
                    <a:lnTo>
                      <a:pt x="502" y="197"/>
                    </a:lnTo>
                    <a:lnTo>
                      <a:pt x="500" y="172"/>
                    </a:lnTo>
                    <a:lnTo>
                      <a:pt x="500" y="109"/>
                    </a:lnTo>
                    <a:lnTo>
                      <a:pt x="502" y="25"/>
                    </a:lnTo>
                    <a:lnTo>
                      <a:pt x="265" y="0"/>
                    </a:lnTo>
                    <a:lnTo>
                      <a:pt x="246" y="481"/>
                    </a:lnTo>
                    <a:lnTo>
                      <a:pt x="0" y="470"/>
                    </a:lnTo>
                    <a:close/>
                  </a:path>
                </a:pathLst>
              </a:custGeom>
              <a:solidFill>
                <a:srgbClr val="FFFFFF"/>
              </a:solidFill>
              <a:ln w="9525">
                <a:solidFill>
                  <a:srgbClr val="010101"/>
                </a:solidFill>
                <a:round/>
                <a:headEnd/>
                <a:tailEnd/>
              </a:ln>
            </p:spPr>
            <p:txBody>
              <a:bodyPr/>
              <a:lstStyle/>
              <a:p>
                <a:endParaRPr lang="en-US" dirty="0"/>
              </a:p>
            </p:txBody>
          </p:sp>
          <p:sp>
            <p:nvSpPr>
              <p:cNvPr id="24656" name="Freeform 20"/>
              <p:cNvSpPr>
                <a:spLocks/>
              </p:cNvSpPr>
              <p:nvPr/>
            </p:nvSpPr>
            <p:spPr bwMode="auto">
              <a:xfrm>
                <a:off x="4119563" y="2936875"/>
                <a:ext cx="1171575" cy="561975"/>
              </a:xfrm>
              <a:custGeom>
                <a:avLst/>
                <a:gdLst>
                  <a:gd name="T0" fmla="*/ 2147483647 w 661"/>
                  <a:gd name="T1" fmla="*/ 0 h 317"/>
                  <a:gd name="T2" fmla="*/ 0 w 661"/>
                  <a:gd name="T3" fmla="*/ 2147483647 h 317"/>
                  <a:gd name="T4" fmla="*/ 2147483647 w 661"/>
                  <a:gd name="T5" fmla="*/ 2147483647 h 317"/>
                  <a:gd name="T6" fmla="*/ 2147483647 w 661"/>
                  <a:gd name="T7" fmla="*/ 2147483647 h 317"/>
                  <a:gd name="T8" fmla="*/ 2147483647 w 661"/>
                  <a:gd name="T9" fmla="*/ 2147483647 h 317"/>
                  <a:gd name="T10" fmla="*/ 2147483647 w 661"/>
                  <a:gd name="T11" fmla="*/ 2147483647 h 317"/>
                  <a:gd name="T12" fmla="*/ 2147483647 w 661"/>
                  <a:gd name="T13" fmla="*/ 2147483647 h 317"/>
                  <a:gd name="T14" fmla="*/ 2147483647 w 661"/>
                  <a:gd name="T15" fmla="*/ 2147483647 h 317"/>
                  <a:gd name="T16" fmla="*/ 2147483647 w 661"/>
                  <a:gd name="T17" fmla="*/ 2147483647 h 317"/>
                  <a:gd name="T18" fmla="*/ 2147483647 w 661"/>
                  <a:gd name="T19" fmla="*/ 2147483647 h 317"/>
                  <a:gd name="T20" fmla="*/ 2147483647 w 661"/>
                  <a:gd name="T21" fmla="*/ 2147483647 h 317"/>
                  <a:gd name="T22" fmla="*/ 2147483647 w 661"/>
                  <a:gd name="T23" fmla="*/ 2147483647 h 317"/>
                  <a:gd name="T24" fmla="*/ 2147483647 w 661"/>
                  <a:gd name="T25" fmla="*/ 2147483647 h 317"/>
                  <a:gd name="T26" fmla="*/ 2147483647 w 661"/>
                  <a:gd name="T27" fmla="*/ 2147483647 h 317"/>
                  <a:gd name="T28" fmla="*/ 2147483647 w 661"/>
                  <a:gd name="T29" fmla="*/ 2147483647 h 317"/>
                  <a:gd name="T30" fmla="*/ 2147483647 w 661"/>
                  <a:gd name="T31" fmla="*/ 2147483647 h 317"/>
                  <a:gd name="T32" fmla="*/ 2147483647 w 661"/>
                  <a:gd name="T33" fmla="*/ 2147483647 h 317"/>
                  <a:gd name="T34" fmla="*/ 2147483647 w 661"/>
                  <a:gd name="T35" fmla="*/ 2147483647 h 317"/>
                  <a:gd name="T36" fmla="*/ 2147483647 w 661"/>
                  <a:gd name="T37" fmla="*/ 2147483647 h 317"/>
                  <a:gd name="T38" fmla="*/ 2147483647 w 661"/>
                  <a:gd name="T39" fmla="*/ 2147483647 h 317"/>
                  <a:gd name="T40" fmla="*/ 2147483647 w 661"/>
                  <a:gd name="T41" fmla="*/ 2147483647 h 317"/>
                  <a:gd name="T42" fmla="*/ 2147483647 w 661"/>
                  <a:gd name="T43" fmla="*/ 2147483647 h 317"/>
                  <a:gd name="T44" fmla="*/ 2147483647 w 661"/>
                  <a:gd name="T45" fmla="*/ 2147483647 h 317"/>
                  <a:gd name="T46" fmla="*/ 2147483647 w 661"/>
                  <a:gd name="T47" fmla="*/ 2147483647 h 317"/>
                  <a:gd name="T48" fmla="*/ 2147483647 w 661"/>
                  <a:gd name="T49" fmla="*/ 2147483647 h 317"/>
                  <a:gd name="T50" fmla="*/ 2147483647 w 661"/>
                  <a:gd name="T51" fmla="*/ 2147483647 h 317"/>
                  <a:gd name="T52" fmla="*/ 2147483647 w 661"/>
                  <a:gd name="T53" fmla="*/ 2147483647 h 317"/>
                  <a:gd name="T54" fmla="*/ 2147483647 w 661"/>
                  <a:gd name="T55" fmla="*/ 2147483647 h 317"/>
                  <a:gd name="T56" fmla="*/ 2147483647 w 661"/>
                  <a:gd name="T57" fmla="*/ 2147483647 h 317"/>
                  <a:gd name="T58" fmla="*/ 2147483647 w 661"/>
                  <a:gd name="T59" fmla="*/ 2147483647 h 317"/>
                  <a:gd name="T60" fmla="*/ 2147483647 w 661"/>
                  <a:gd name="T61" fmla="*/ 2147483647 h 317"/>
                  <a:gd name="T62" fmla="*/ 2147483647 w 661"/>
                  <a:gd name="T63" fmla="*/ 2147483647 h 317"/>
                  <a:gd name="T64" fmla="*/ 2147483647 w 661"/>
                  <a:gd name="T65" fmla="*/ 2147483647 h 317"/>
                  <a:gd name="T66" fmla="*/ 2147483647 w 661"/>
                  <a:gd name="T67" fmla="*/ 2147483647 h 317"/>
                  <a:gd name="T68" fmla="*/ 2147483647 w 661"/>
                  <a:gd name="T69" fmla="*/ 2147483647 h 317"/>
                  <a:gd name="T70" fmla="*/ 2147483647 w 661"/>
                  <a:gd name="T71" fmla="*/ 2147483647 h 317"/>
                  <a:gd name="T72" fmla="*/ 2147483647 w 661"/>
                  <a:gd name="T73" fmla="*/ 2147483647 h 317"/>
                  <a:gd name="T74" fmla="*/ 2147483647 w 661"/>
                  <a:gd name="T75" fmla="*/ 2147483647 h 317"/>
                  <a:gd name="T76" fmla="*/ 2147483647 w 661"/>
                  <a:gd name="T77" fmla="*/ 2147483647 h 317"/>
                  <a:gd name="T78" fmla="*/ 2147483647 w 661"/>
                  <a:gd name="T79" fmla="*/ 2147483647 h 317"/>
                  <a:gd name="T80" fmla="*/ 2147483647 w 661"/>
                  <a:gd name="T81" fmla="*/ 2147483647 h 317"/>
                  <a:gd name="T82" fmla="*/ 2147483647 w 661"/>
                  <a:gd name="T83" fmla="*/ 0 h 317"/>
                  <a:gd name="T84" fmla="*/ 2147483647 w 661"/>
                  <a:gd name="T85" fmla="*/ 0 h 317"/>
                  <a:gd name="T86" fmla="*/ 2147483647 w 661"/>
                  <a:gd name="T87" fmla="*/ 0 h 317"/>
                  <a:gd name="T88" fmla="*/ 2147483647 w 661"/>
                  <a:gd name="T89" fmla="*/ 0 h 317"/>
                  <a:gd name="T90" fmla="*/ 2147483647 w 661"/>
                  <a:gd name="T91" fmla="*/ 0 h 317"/>
                  <a:gd name="T92" fmla="*/ 2147483647 w 661"/>
                  <a:gd name="T93" fmla="*/ 0 h 31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61"/>
                  <a:gd name="T142" fmla="*/ 0 h 317"/>
                  <a:gd name="T143" fmla="*/ 661 w 661"/>
                  <a:gd name="T144" fmla="*/ 317 h 31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61" h="317">
                    <a:moveTo>
                      <a:pt x="17" y="0"/>
                    </a:moveTo>
                    <a:lnTo>
                      <a:pt x="0" y="200"/>
                    </a:lnTo>
                    <a:lnTo>
                      <a:pt x="142" y="213"/>
                    </a:lnTo>
                    <a:lnTo>
                      <a:pt x="140" y="314"/>
                    </a:lnTo>
                    <a:lnTo>
                      <a:pt x="478" y="317"/>
                    </a:lnTo>
                    <a:lnTo>
                      <a:pt x="593" y="314"/>
                    </a:lnTo>
                    <a:lnTo>
                      <a:pt x="661" y="312"/>
                    </a:lnTo>
                    <a:lnTo>
                      <a:pt x="648" y="306"/>
                    </a:lnTo>
                    <a:lnTo>
                      <a:pt x="640" y="301"/>
                    </a:lnTo>
                    <a:lnTo>
                      <a:pt x="634" y="295"/>
                    </a:lnTo>
                    <a:lnTo>
                      <a:pt x="634" y="273"/>
                    </a:lnTo>
                    <a:lnTo>
                      <a:pt x="631" y="254"/>
                    </a:lnTo>
                    <a:lnTo>
                      <a:pt x="626" y="227"/>
                    </a:lnTo>
                    <a:lnTo>
                      <a:pt x="623" y="194"/>
                    </a:lnTo>
                    <a:lnTo>
                      <a:pt x="620" y="183"/>
                    </a:lnTo>
                    <a:lnTo>
                      <a:pt x="612" y="169"/>
                    </a:lnTo>
                    <a:lnTo>
                      <a:pt x="604" y="156"/>
                    </a:lnTo>
                    <a:lnTo>
                      <a:pt x="599" y="142"/>
                    </a:lnTo>
                    <a:lnTo>
                      <a:pt x="590" y="104"/>
                    </a:lnTo>
                    <a:lnTo>
                      <a:pt x="582" y="74"/>
                    </a:lnTo>
                    <a:lnTo>
                      <a:pt x="577" y="63"/>
                    </a:lnTo>
                    <a:lnTo>
                      <a:pt x="568" y="52"/>
                    </a:lnTo>
                    <a:lnTo>
                      <a:pt x="558" y="44"/>
                    </a:lnTo>
                    <a:lnTo>
                      <a:pt x="549" y="38"/>
                    </a:lnTo>
                    <a:lnTo>
                      <a:pt x="527" y="36"/>
                    </a:lnTo>
                    <a:lnTo>
                      <a:pt x="514" y="36"/>
                    </a:lnTo>
                    <a:lnTo>
                      <a:pt x="489" y="33"/>
                    </a:lnTo>
                    <a:lnTo>
                      <a:pt x="465" y="27"/>
                    </a:lnTo>
                    <a:lnTo>
                      <a:pt x="437" y="16"/>
                    </a:lnTo>
                    <a:lnTo>
                      <a:pt x="410" y="6"/>
                    </a:lnTo>
                    <a:lnTo>
                      <a:pt x="388" y="0"/>
                    </a:lnTo>
                    <a:lnTo>
                      <a:pt x="369" y="0"/>
                    </a:lnTo>
                    <a:lnTo>
                      <a:pt x="350" y="0"/>
                    </a:lnTo>
                    <a:lnTo>
                      <a:pt x="17" y="0"/>
                    </a:lnTo>
                    <a:close/>
                  </a:path>
                </a:pathLst>
              </a:custGeom>
              <a:solidFill>
                <a:srgbClr val="FFFFFF"/>
              </a:solidFill>
              <a:ln w="9525">
                <a:solidFill>
                  <a:srgbClr val="010101"/>
                </a:solidFill>
                <a:round/>
                <a:headEnd/>
                <a:tailEnd/>
              </a:ln>
            </p:spPr>
            <p:txBody>
              <a:bodyPr/>
              <a:lstStyle/>
              <a:p>
                <a:endParaRPr lang="en-US" dirty="0"/>
              </a:p>
            </p:txBody>
          </p:sp>
          <p:sp>
            <p:nvSpPr>
              <p:cNvPr id="24657" name="Freeform 23"/>
              <p:cNvSpPr>
                <a:spLocks/>
              </p:cNvSpPr>
              <p:nvPr/>
            </p:nvSpPr>
            <p:spPr bwMode="auto">
              <a:xfrm>
                <a:off x="4351338" y="3489325"/>
                <a:ext cx="1052512" cy="469900"/>
              </a:xfrm>
              <a:custGeom>
                <a:avLst/>
                <a:gdLst>
                  <a:gd name="T0" fmla="*/ 0 w 593"/>
                  <a:gd name="T1" fmla="*/ 2147483647 h 265"/>
                  <a:gd name="T2" fmla="*/ 0 w 593"/>
                  <a:gd name="T3" fmla="*/ 2147483647 h 265"/>
                  <a:gd name="T4" fmla="*/ 2147483647 w 593"/>
                  <a:gd name="T5" fmla="*/ 2147483647 h 265"/>
                  <a:gd name="T6" fmla="*/ 2147483647 w 593"/>
                  <a:gd name="T7" fmla="*/ 2147483647 h 265"/>
                  <a:gd name="T8" fmla="*/ 2147483647 w 593"/>
                  <a:gd name="T9" fmla="*/ 2147483647 h 265"/>
                  <a:gd name="T10" fmla="*/ 2147483647 w 593"/>
                  <a:gd name="T11" fmla="*/ 2147483647 h 265"/>
                  <a:gd name="T12" fmla="*/ 2147483647 w 593"/>
                  <a:gd name="T13" fmla="*/ 2147483647 h 265"/>
                  <a:gd name="T14" fmla="*/ 2147483647 w 593"/>
                  <a:gd name="T15" fmla="*/ 2147483647 h 265"/>
                  <a:gd name="T16" fmla="*/ 2147483647 w 593"/>
                  <a:gd name="T17" fmla="*/ 2147483647 h 265"/>
                  <a:gd name="T18" fmla="*/ 2147483647 w 593"/>
                  <a:gd name="T19" fmla="*/ 2147483647 h 265"/>
                  <a:gd name="T20" fmla="*/ 2147483647 w 593"/>
                  <a:gd name="T21" fmla="*/ 2147483647 h 265"/>
                  <a:gd name="T22" fmla="*/ 2147483647 w 593"/>
                  <a:gd name="T23" fmla="*/ 2147483647 h 265"/>
                  <a:gd name="T24" fmla="*/ 2147483647 w 593"/>
                  <a:gd name="T25" fmla="*/ 2147483647 h 265"/>
                  <a:gd name="T26" fmla="*/ 2147483647 w 593"/>
                  <a:gd name="T27" fmla="*/ 2147483647 h 265"/>
                  <a:gd name="T28" fmla="*/ 2147483647 w 593"/>
                  <a:gd name="T29" fmla="*/ 2147483647 h 265"/>
                  <a:gd name="T30" fmla="*/ 2147483647 w 593"/>
                  <a:gd name="T31" fmla="*/ 2147483647 h 265"/>
                  <a:gd name="T32" fmla="*/ 2147483647 w 593"/>
                  <a:gd name="T33" fmla="*/ 2147483647 h 265"/>
                  <a:gd name="T34" fmla="*/ 2147483647 w 593"/>
                  <a:gd name="T35" fmla="*/ 2147483647 h 265"/>
                  <a:gd name="T36" fmla="*/ 2147483647 w 593"/>
                  <a:gd name="T37" fmla="*/ 2147483647 h 265"/>
                  <a:gd name="T38" fmla="*/ 2147483647 w 593"/>
                  <a:gd name="T39" fmla="*/ 2147483647 h 265"/>
                  <a:gd name="T40" fmla="*/ 2147483647 w 593"/>
                  <a:gd name="T41" fmla="*/ 2147483647 h 265"/>
                  <a:gd name="T42" fmla="*/ 2147483647 w 593"/>
                  <a:gd name="T43" fmla="*/ 2147483647 h 265"/>
                  <a:gd name="T44" fmla="*/ 2147483647 w 593"/>
                  <a:gd name="T45" fmla="*/ 2147483647 h 265"/>
                  <a:gd name="T46" fmla="*/ 2147483647 w 593"/>
                  <a:gd name="T47" fmla="*/ 0 h 265"/>
                  <a:gd name="T48" fmla="*/ 2147483647 w 593"/>
                  <a:gd name="T49" fmla="*/ 0 h 265"/>
                  <a:gd name="T50" fmla="*/ 2147483647 w 593"/>
                  <a:gd name="T51" fmla="*/ 2147483647 h 265"/>
                  <a:gd name="T52" fmla="*/ 2147483647 w 593"/>
                  <a:gd name="T53" fmla="*/ 2147483647 h 265"/>
                  <a:gd name="T54" fmla="*/ 2147483647 w 593"/>
                  <a:gd name="T55" fmla="*/ 2147483647 h 265"/>
                  <a:gd name="T56" fmla="*/ 2147483647 w 593"/>
                  <a:gd name="T57" fmla="*/ 2147483647 h 265"/>
                  <a:gd name="T58" fmla="*/ 0 w 593"/>
                  <a:gd name="T59" fmla="*/ 2147483647 h 26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593"/>
                  <a:gd name="T91" fmla="*/ 0 h 265"/>
                  <a:gd name="T92" fmla="*/ 593 w 593"/>
                  <a:gd name="T93" fmla="*/ 265 h 26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593" h="265">
                    <a:moveTo>
                      <a:pt x="0" y="259"/>
                    </a:moveTo>
                    <a:lnTo>
                      <a:pt x="0" y="259"/>
                    </a:lnTo>
                    <a:lnTo>
                      <a:pt x="418" y="265"/>
                    </a:lnTo>
                    <a:lnTo>
                      <a:pt x="593" y="265"/>
                    </a:lnTo>
                    <a:lnTo>
                      <a:pt x="593" y="82"/>
                    </a:lnTo>
                    <a:lnTo>
                      <a:pt x="590" y="79"/>
                    </a:lnTo>
                    <a:lnTo>
                      <a:pt x="577" y="71"/>
                    </a:lnTo>
                    <a:lnTo>
                      <a:pt x="569" y="68"/>
                    </a:lnTo>
                    <a:lnTo>
                      <a:pt x="560" y="65"/>
                    </a:lnTo>
                    <a:lnTo>
                      <a:pt x="555" y="65"/>
                    </a:lnTo>
                    <a:lnTo>
                      <a:pt x="555" y="60"/>
                    </a:lnTo>
                    <a:lnTo>
                      <a:pt x="555" y="51"/>
                    </a:lnTo>
                    <a:lnTo>
                      <a:pt x="555" y="46"/>
                    </a:lnTo>
                    <a:lnTo>
                      <a:pt x="560" y="38"/>
                    </a:lnTo>
                    <a:lnTo>
                      <a:pt x="560" y="30"/>
                    </a:lnTo>
                    <a:lnTo>
                      <a:pt x="558" y="24"/>
                    </a:lnTo>
                    <a:lnTo>
                      <a:pt x="552" y="19"/>
                    </a:lnTo>
                    <a:lnTo>
                      <a:pt x="530" y="0"/>
                    </a:lnTo>
                    <a:lnTo>
                      <a:pt x="405" y="2"/>
                    </a:lnTo>
                    <a:lnTo>
                      <a:pt x="230" y="5"/>
                    </a:lnTo>
                    <a:lnTo>
                      <a:pt x="9" y="2"/>
                    </a:lnTo>
                    <a:lnTo>
                      <a:pt x="0" y="259"/>
                    </a:lnTo>
                    <a:close/>
                  </a:path>
                </a:pathLst>
              </a:custGeom>
              <a:solidFill>
                <a:srgbClr val="FFFFFF"/>
              </a:solidFill>
              <a:ln w="9525">
                <a:solidFill>
                  <a:srgbClr val="010101"/>
                </a:solidFill>
                <a:round/>
                <a:headEnd/>
                <a:tailEnd/>
              </a:ln>
            </p:spPr>
            <p:txBody>
              <a:bodyPr/>
              <a:lstStyle/>
              <a:p>
                <a:endParaRPr lang="en-US" dirty="0"/>
              </a:p>
            </p:txBody>
          </p:sp>
          <p:sp>
            <p:nvSpPr>
              <p:cNvPr id="24658" name="Freeform 24"/>
              <p:cNvSpPr>
                <a:spLocks/>
              </p:cNvSpPr>
              <p:nvPr/>
            </p:nvSpPr>
            <p:spPr bwMode="auto">
              <a:xfrm>
                <a:off x="4206875" y="3943350"/>
                <a:ext cx="1227138" cy="679450"/>
              </a:xfrm>
              <a:custGeom>
                <a:avLst/>
                <a:gdLst>
                  <a:gd name="T0" fmla="*/ 0 w 692"/>
                  <a:gd name="T1" fmla="*/ 2147483647 h 383"/>
                  <a:gd name="T2" fmla="*/ 2147483647 w 692"/>
                  <a:gd name="T3" fmla="*/ 2147483647 h 383"/>
                  <a:gd name="T4" fmla="*/ 2147483647 w 692"/>
                  <a:gd name="T5" fmla="*/ 2147483647 h 383"/>
                  <a:gd name="T6" fmla="*/ 2147483647 w 692"/>
                  <a:gd name="T7" fmla="*/ 2147483647 h 383"/>
                  <a:gd name="T8" fmla="*/ 2147483647 w 692"/>
                  <a:gd name="T9" fmla="*/ 2147483647 h 383"/>
                  <a:gd name="T10" fmla="*/ 2147483647 w 692"/>
                  <a:gd name="T11" fmla="*/ 2147483647 h 383"/>
                  <a:gd name="T12" fmla="*/ 2147483647 w 692"/>
                  <a:gd name="T13" fmla="*/ 2147483647 h 383"/>
                  <a:gd name="T14" fmla="*/ 2147483647 w 692"/>
                  <a:gd name="T15" fmla="*/ 2147483647 h 383"/>
                  <a:gd name="T16" fmla="*/ 2147483647 w 692"/>
                  <a:gd name="T17" fmla="*/ 2147483647 h 383"/>
                  <a:gd name="T18" fmla="*/ 2147483647 w 692"/>
                  <a:gd name="T19" fmla="*/ 2147483647 h 383"/>
                  <a:gd name="T20" fmla="*/ 2147483647 w 692"/>
                  <a:gd name="T21" fmla="*/ 2147483647 h 383"/>
                  <a:gd name="T22" fmla="*/ 2147483647 w 692"/>
                  <a:gd name="T23" fmla="*/ 2147483647 h 383"/>
                  <a:gd name="T24" fmla="*/ 2147483647 w 692"/>
                  <a:gd name="T25" fmla="*/ 2147483647 h 383"/>
                  <a:gd name="T26" fmla="*/ 2147483647 w 692"/>
                  <a:gd name="T27" fmla="*/ 2147483647 h 383"/>
                  <a:gd name="T28" fmla="*/ 2147483647 w 692"/>
                  <a:gd name="T29" fmla="*/ 2147483647 h 383"/>
                  <a:gd name="T30" fmla="*/ 2147483647 w 692"/>
                  <a:gd name="T31" fmla="*/ 2147483647 h 383"/>
                  <a:gd name="T32" fmla="*/ 2147483647 w 692"/>
                  <a:gd name="T33" fmla="*/ 2147483647 h 383"/>
                  <a:gd name="T34" fmla="*/ 2147483647 w 692"/>
                  <a:gd name="T35" fmla="*/ 2147483647 h 383"/>
                  <a:gd name="T36" fmla="*/ 2147483647 w 692"/>
                  <a:gd name="T37" fmla="*/ 2147483647 h 383"/>
                  <a:gd name="T38" fmla="*/ 2147483647 w 692"/>
                  <a:gd name="T39" fmla="*/ 2147483647 h 383"/>
                  <a:gd name="T40" fmla="*/ 2147483647 w 692"/>
                  <a:gd name="T41" fmla="*/ 2147483647 h 383"/>
                  <a:gd name="T42" fmla="*/ 2147483647 w 692"/>
                  <a:gd name="T43" fmla="*/ 2147483647 h 383"/>
                  <a:gd name="T44" fmla="*/ 2147483647 w 692"/>
                  <a:gd name="T45" fmla="*/ 2147483647 h 383"/>
                  <a:gd name="T46" fmla="*/ 2147483647 w 692"/>
                  <a:gd name="T47" fmla="*/ 2147483647 h 383"/>
                  <a:gd name="T48" fmla="*/ 2147483647 w 692"/>
                  <a:gd name="T49" fmla="*/ 2147483647 h 383"/>
                  <a:gd name="T50" fmla="*/ 2147483647 w 692"/>
                  <a:gd name="T51" fmla="*/ 2147483647 h 383"/>
                  <a:gd name="T52" fmla="*/ 2147483647 w 692"/>
                  <a:gd name="T53" fmla="*/ 2147483647 h 383"/>
                  <a:gd name="T54" fmla="*/ 2147483647 w 692"/>
                  <a:gd name="T55" fmla="*/ 2147483647 h 383"/>
                  <a:gd name="T56" fmla="*/ 2147483647 w 692"/>
                  <a:gd name="T57" fmla="*/ 2147483647 h 383"/>
                  <a:gd name="T58" fmla="*/ 2147483647 w 692"/>
                  <a:gd name="T59" fmla="*/ 2147483647 h 383"/>
                  <a:gd name="T60" fmla="*/ 2147483647 w 692"/>
                  <a:gd name="T61" fmla="*/ 2147483647 h 383"/>
                  <a:gd name="T62" fmla="*/ 2147483647 w 692"/>
                  <a:gd name="T63" fmla="*/ 2147483647 h 383"/>
                  <a:gd name="T64" fmla="*/ 2147483647 w 692"/>
                  <a:gd name="T65" fmla="*/ 2147483647 h 383"/>
                  <a:gd name="T66" fmla="*/ 2147483647 w 692"/>
                  <a:gd name="T67" fmla="*/ 0 h 38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92"/>
                  <a:gd name="T103" fmla="*/ 0 h 383"/>
                  <a:gd name="T104" fmla="*/ 692 w 692"/>
                  <a:gd name="T105" fmla="*/ 383 h 38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92" h="383">
                    <a:moveTo>
                      <a:pt x="3" y="0"/>
                    </a:moveTo>
                    <a:lnTo>
                      <a:pt x="0" y="41"/>
                    </a:lnTo>
                    <a:lnTo>
                      <a:pt x="235" y="69"/>
                    </a:lnTo>
                    <a:lnTo>
                      <a:pt x="233" y="159"/>
                    </a:lnTo>
                    <a:lnTo>
                      <a:pt x="233" y="222"/>
                    </a:lnTo>
                    <a:lnTo>
                      <a:pt x="233" y="244"/>
                    </a:lnTo>
                    <a:lnTo>
                      <a:pt x="235" y="254"/>
                    </a:lnTo>
                    <a:lnTo>
                      <a:pt x="252" y="265"/>
                    </a:lnTo>
                    <a:lnTo>
                      <a:pt x="279" y="279"/>
                    </a:lnTo>
                    <a:lnTo>
                      <a:pt x="312" y="293"/>
                    </a:lnTo>
                    <a:lnTo>
                      <a:pt x="339" y="304"/>
                    </a:lnTo>
                    <a:lnTo>
                      <a:pt x="377" y="315"/>
                    </a:lnTo>
                    <a:lnTo>
                      <a:pt x="386" y="320"/>
                    </a:lnTo>
                    <a:lnTo>
                      <a:pt x="391" y="328"/>
                    </a:lnTo>
                    <a:lnTo>
                      <a:pt x="397" y="345"/>
                    </a:lnTo>
                    <a:lnTo>
                      <a:pt x="399" y="347"/>
                    </a:lnTo>
                    <a:lnTo>
                      <a:pt x="407" y="345"/>
                    </a:lnTo>
                    <a:lnTo>
                      <a:pt x="418" y="339"/>
                    </a:lnTo>
                    <a:lnTo>
                      <a:pt x="424" y="334"/>
                    </a:lnTo>
                    <a:lnTo>
                      <a:pt x="432" y="328"/>
                    </a:lnTo>
                    <a:lnTo>
                      <a:pt x="435" y="331"/>
                    </a:lnTo>
                    <a:lnTo>
                      <a:pt x="465" y="358"/>
                    </a:lnTo>
                    <a:lnTo>
                      <a:pt x="481" y="375"/>
                    </a:lnTo>
                    <a:lnTo>
                      <a:pt x="487" y="377"/>
                    </a:lnTo>
                    <a:lnTo>
                      <a:pt x="489" y="380"/>
                    </a:lnTo>
                    <a:lnTo>
                      <a:pt x="500" y="366"/>
                    </a:lnTo>
                    <a:lnTo>
                      <a:pt x="509" y="358"/>
                    </a:lnTo>
                    <a:lnTo>
                      <a:pt x="514" y="358"/>
                    </a:lnTo>
                    <a:lnTo>
                      <a:pt x="522" y="358"/>
                    </a:lnTo>
                    <a:lnTo>
                      <a:pt x="533" y="366"/>
                    </a:lnTo>
                    <a:lnTo>
                      <a:pt x="544" y="372"/>
                    </a:lnTo>
                    <a:lnTo>
                      <a:pt x="558" y="377"/>
                    </a:lnTo>
                    <a:lnTo>
                      <a:pt x="560" y="377"/>
                    </a:lnTo>
                    <a:lnTo>
                      <a:pt x="566" y="377"/>
                    </a:lnTo>
                    <a:lnTo>
                      <a:pt x="585" y="366"/>
                    </a:lnTo>
                    <a:lnTo>
                      <a:pt x="596" y="361"/>
                    </a:lnTo>
                    <a:lnTo>
                      <a:pt x="607" y="361"/>
                    </a:lnTo>
                    <a:lnTo>
                      <a:pt x="637" y="364"/>
                    </a:lnTo>
                    <a:lnTo>
                      <a:pt x="653" y="366"/>
                    </a:lnTo>
                    <a:lnTo>
                      <a:pt x="667" y="372"/>
                    </a:lnTo>
                    <a:lnTo>
                      <a:pt x="683" y="380"/>
                    </a:lnTo>
                    <a:lnTo>
                      <a:pt x="689" y="383"/>
                    </a:lnTo>
                    <a:lnTo>
                      <a:pt x="692" y="334"/>
                    </a:lnTo>
                    <a:lnTo>
                      <a:pt x="692" y="282"/>
                    </a:lnTo>
                    <a:lnTo>
                      <a:pt x="692" y="216"/>
                    </a:lnTo>
                    <a:lnTo>
                      <a:pt x="683" y="118"/>
                    </a:lnTo>
                    <a:lnTo>
                      <a:pt x="681" y="74"/>
                    </a:lnTo>
                    <a:lnTo>
                      <a:pt x="678" y="33"/>
                    </a:lnTo>
                    <a:lnTo>
                      <a:pt x="675" y="9"/>
                    </a:lnTo>
                    <a:lnTo>
                      <a:pt x="336" y="6"/>
                    </a:lnTo>
                    <a:lnTo>
                      <a:pt x="3" y="0"/>
                    </a:lnTo>
                    <a:close/>
                  </a:path>
                </a:pathLst>
              </a:custGeom>
              <a:solidFill>
                <a:srgbClr val="FFFFFF"/>
              </a:solidFill>
              <a:ln w="9525">
                <a:solidFill>
                  <a:srgbClr val="010101"/>
                </a:solidFill>
                <a:round/>
                <a:headEnd/>
                <a:tailEnd/>
              </a:ln>
            </p:spPr>
            <p:txBody>
              <a:bodyPr/>
              <a:lstStyle/>
              <a:p>
                <a:endParaRPr lang="en-US" dirty="0"/>
              </a:p>
            </p:txBody>
          </p:sp>
        </p:grpSp>
        <p:sp>
          <p:nvSpPr>
            <p:cNvPr id="24605" name="Freeform 50"/>
            <p:cNvSpPr>
              <a:spLocks/>
            </p:cNvSpPr>
            <p:nvPr/>
          </p:nvSpPr>
          <p:spPr bwMode="auto">
            <a:xfrm>
              <a:off x="8237538" y="1681163"/>
              <a:ext cx="396875" cy="723900"/>
            </a:xfrm>
            <a:custGeom>
              <a:avLst/>
              <a:gdLst>
                <a:gd name="T0" fmla="*/ 0 w 224"/>
                <a:gd name="T1" fmla="*/ 2147483647 h 408"/>
                <a:gd name="T2" fmla="*/ 2147483647 w 224"/>
                <a:gd name="T3" fmla="*/ 2147483647 h 408"/>
                <a:gd name="T4" fmla="*/ 2147483647 w 224"/>
                <a:gd name="T5" fmla="*/ 2147483647 h 408"/>
                <a:gd name="T6" fmla="*/ 2147483647 w 224"/>
                <a:gd name="T7" fmla="*/ 2147483647 h 408"/>
                <a:gd name="T8" fmla="*/ 2147483647 w 224"/>
                <a:gd name="T9" fmla="*/ 2147483647 h 408"/>
                <a:gd name="T10" fmla="*/ 2147483647 w 224"/>
                <a:gd name="T11" fmla="*/ 2147483647 h 408"/>
                <a:gd name="T12" fmla="*/ 2147483647 w 224"/>
                <a:gd name="T13" fmla="*/ 2147483647 h 408"/>
                <a:gd name="T14" fmla="*/ 2147483647 w 224"/>
                <a:gd name="T15" fmla="*/ 2147483647 h 408"/>
                <a:gd name="T16" fmla="*/ 2147483647 w 224"/>
                <a:gd name="T17" fmla="*/ 2147483647 h 408"/>
                <a:gd name="T18" fmla="*/ 2147483647 w 224"/>
                <a:gd name="T19" fmla="*/ 2147483647 h 408"/>
                <a:gd name="T20" fmla="*/ 2147483647 w 224"/>
                <a:gd name="T21" fmla="*/ 2147483647 h 408"/>
                <a:gd name="T22" fmla="*/ 2147483647 w 224"/>
                <a:gd name="T23" fmla="*/ 2147483647 h 408"/>
                <a:gd name="T24" fmla="*/ 2147483647 w 224"/>
                <a:gd name="T25" fmla="*/ 2147483647 h 408"/>
                <a:gd name="T26" fmla="*/ 2147483647 w 224"/>
                <a:gd name="T27" fmla="*/ 2147483647 h 408"/>
                <a:gd name="T28" fmla="*/ 2147483647 w 224"/>
                <a:gd name="T29" fmla="*/ 2147483647 h 408"/>
                <a:gd name="T30" fmla="*/ 2147483647 w 224"/>
                <a:gd name="T31" fmla="*/ 2147483647 h 408"/>
                <a:gd name="T32" fmla="*/ 2147483647 w 224"/>
                <a:gd name="T33" fmla="*/ 2147483647 h 408"/>
                <a:gd name="T34" fmla="*/ 2147483647 w 224"/>
                <a:gd name="T35" fmla="*/ 2147483647 h 408"/>
                <a:gd name="T36" fmla="*/ 2147483647 w 224"/>
                <a:gd name="T37" fmla="*/ 2147483647 h 408"/>
                <a:gd name="T38" fmla="*/ 2147483647 w 224"/>
                <a:gd name="T39" fmla="*/ 2147483647 h 408"/>
                <a:gd name="T40" fmla="*/ 2147483647 w 224"/>
                <a:gd name="T41" fmla="*/ 2147483647 h 408"/>
                <a:gd name="T42" fmla="*/ 2147483647 w 224"/>
                <a:gd name="T43" fmla="*/ 2147483647 h 408"/>
                <a:gd name="T44" fmla="*/ 2147483647 w 224"/>
                <a:gd name="T45" fmla="*/ 2147483647 h 408"/>
                <a:gd name="T46" fmla="*/ 2147483647 w 224"/>
                <a:gd name="T47" fmla="*/ 2147483647 h 408"/>
                <a:gd name="T48" fmla="*/ 2147483647 w 224"/>
                <a:gd name="T49" fmla="*/ 2147483647 h 408"/>
                <a:gd name="T50" fmla="*/ 2147483647 w 224"/>
                <a:gd name="T51" fmla="*/ 2147483647 h 408"/>
                <a:gd name="T52" fmla="*/ 2147483647 w 224"/>
                <a:gd name="T53" fmla="*/ 2147483647 h 408"/>
                <a:gd name="T54" fmla="*/ 2147483647 w 224"/>
                <a:gd name="T55" fmla="*/ 2147483647 h 408"/>
                <a:gd name="T56" fmla="*/ 2147483647 w 224"/>
                <a:gd name="T57" fmla="*/ 2147483647 h 408"/>
                <a:gd name="T58" fmla="*/ 2147483647 w 224"/>
                <a:gd name="T59" fmla="*/ 2147483647 h 408"/>
                <a:gd name="T60" fmla="*/ 2147483647 w 224"/>
                <a:gd name="T61" fmla="*/ 2147483647 h 408"/>
                <a:gd name="T62" fmla="*/ 2147483647 w 224"/>
                <a:gd name="T63" fmla="*/ 2147483647 h 408"/>
                <a:gd name="T64" fmla="*/ 2147483647 w 224"/>
                <a:gd name="T65" fmla="*/ 2147483647 h 408"/>
                <a:gd name="T66" fmla="*/ 2147483647 w 224"/>
                <a:gd name="T67" fmla="*/ 2147483647 h 408"/>
                <a:gd name="T68" fmla="*/ 2147483647 w 224"/>
                <a:gd name="T69" fmla="*/ 2147483647 h 408"/>
                <a:gd name="T70" fmla="*/ 2147483647 w 224"/>
                <a:gd name="T71" fmla="*/ 2147483647 h 408"/>
                <a:gd name="T72" fmla="*/ 2147483647 w 224"/>
                <a:gd name="T73" fmla="*/ 2147483647 h 408"/>
                <a:gd name="T74" fmla="*/ 2147483647 w 224"/>
                <a:gd name="T75" fmla="*/ 2147483647 h 408"/>
                <a:gd name="T76" fmla="*/ 2147483647 w 224"/>
                <a:gd name="T77" fmla="*/ 2147483647 h 408"/>
                <a:gd name="T78" fmla="*/ 2147483647 w 224"/>
                <a:gd name="T79" fmla="*/ 2147483647 h 408"/>
                <a:gd name="T80" fmla="*/ 2147483647 w 224"/>
                <a:gd name="T81" fmla="*/ 2147483647 h 408"/>
                <a:gd name="T82" fmla="*/ 2147483647 w 224"/>
                <a:gd name="T83" fmla="*/ 2147483647 h 408"/>
                <a:gd name="T84" fmla="*/ 2147483647 w 224"/>
                <a:gd name="T85" fmla="*/ 2147483647 h 408"/>
                <a:gd name="T86" fmla="*/ 0 w 224"/>
                <a:gd name="T87" fmla="*/ 2147483647 h 40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24"/>
                <a:gd name="T133" fmla="*/ 0 h 408"/>
                <a:gd name="T134" fmla="*/ 224 w 224"/>
                <a:gd name="T135" fmla="*/ 408 h 40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24" h="408">
                  <a:moveTo>
                    <a:pt x="0" y="241"/>
                  </a:moveTo>
                  <a:lnTo>
                    <a:pt x="0" y="241"/>
                  </a:lnTo>
                  <a:lnTo>
                    <a:pt x="16" y="178"/>
                  </a:lnTo>
                  <a:lnTo>
                    <a:pt x="21" y="153"/>
                  </a:lnTo>
                  <a:lnTo>
                    <a:pt x="27" y="129"/>
                  </a:lnTo>
                  <a:lnTo>
                    <a:pt x="24" y="107"/>
                  </a:lnTo>
                  <a:lnTo>
                    <a:pt x="19" y="85"/>
                  </a:lnTo>
                  <a:lnTo>
                    <a:pt x="16" y="71"/>
                  </a:lnTo>
                  <a:lnTo>
                    <a:pt x="13" y="55"/>
                  </a:lnTo>
                  <a:lnTo>
                    <a:pt x="16" y="39"/>
                  </a:lnTo>
                  <a:lnTo>
                    <a:pt x="19" y="31"/>
                  </a:lnTo>
                  <a:lnTo>
                    <a:pt x="24" y="25"/>
                  </a:lnTo>
                  <a:lnTo>
                    <a:pt x="43" y="6"/>
                  </a:lnTo>
                  <a:lnTo>
                    <a:pt x="51" y="3"/>
                  </a:lnTo>
                  <a:lnTo>
                    <a:pt x="57" y="6"/>
                  </a:lnTo>
                  <a:lnTo>
                    <a:pt x="65" y="14"/>
                  </a:lnTo>
                  <a:lnTo>
                    <a:pt x="71" y="17"/>
                  </a:lnTo>
                  <a:lnTo>
                    <a:pt x="79" y="14"/>
                  </a:lnTo>
                  <a:lnTo>
                    <a:pt x="92" y="9"/>
                  </a:lnTo>
                  <a:lnTo>
                    <a:pt x="109" y="3"/>
                  </a:lnTo>
                  <a:lnTo>
                    <a:pt x="117" y="0"/>
                  </a:lnTo>
                  <a:lnTo>
                    <a:pt x="122" y="3"/>
                  </a:lnTo>
                  <a:lnTo>
                    <a:pt x="131" y="6"/>
                  </a:lnTo>
                  <a:lnTo>
                    <a:pt x="136" y="14"/>
                  </a:lnTo>
                  <a:lnTo>
                    <a:pt x="142" y="33"/>
                  </a:lnTo>
                  <a:lnTo>
                    <a:pt x="150" y="52"/>
                  </a:lnTo>
                  <a:lnTo>
                    <a:pt x="158" y="93"/>
                  </a:lnTo>
                  <a:lnTo>
                    <a:pt x="163" y="132"/>
                  </a:lnTo>
                  <a:lnTo>
                    <a:pt x="169" y="148"/>
                  </a:lnTo>
                  <a:lnTo>
                    <a:pt x="172" y="153"/>
                  </a:lnTo>
                  <a:lnTo>
                    <a:pt x="177" y="159"/>
                  </a:lnTo>
                  <a:lnTo>
                    <a:pt x="218" y="184"/>
                  </a:lnTo>
                  <a:lnTo>
                    <a:pt x="221" y="186"/>
                  </a:lnTo>
                  <a:lnTo>
                    <a:pt x="224" y="194"/>
                  </a:lnTo>
                  <a:lnTo>
                    <a:pt x="224" y="214"/>
                  </a:lnTo>
                  <a:lnTo>
                    <a:pt x="224" y="241"/>
                  </a:lnTo>
                  <a:lnTo>
                    <a:pt x="224" y="244"/>
                  </a:lnTo>
                  <a:lnTo>
                    <a:pt x="221" y="246"/>
                  </a:lnTo>
                  <a:lnTo>
                    <a:pt x="213" y="252"/>
                  </a:lnTo>
                  <a:lnTo>
                    <a:pt x="185" y="263"/>
                  </a:lnTo>
                  <a:lnTo>
                    <a:pt x="166" y="276"/>
                  </a:lnTo>
                  <a:lnTo>
                    <a:pt x="163" y="285"/>
                  </a:lnTo>
                  <a:lnTo>
                    <a:pt x="158" y="293"/>
                  </a:lnTo>
                  <a:lnTo>
                    <a:pt x="153" y="304"/>
                  </a:lnTo>
                  <a:lnTo>
                    <a:pt x="150" y="306"/>
                  </a:lnTo>
                  <a:lnTo>
                    <a:pt x="147" y="309"/>
                  </a:lnTo>
                  <a:lnTo>
                    <a:pt x="131" y="315"/>
                  </a:lnTo>
                  <a:lnTo>
                    <a:pt x="114" y="326"/>
                  </a:lnTo>
                  <a:lnTo>
                    <a:pt x="101" y="334"/>
                  </a:lnTo>
                  <a:lnTo>
                    <a:pt x="92" y="342"/>
                  </a:lnTo>
                  <a:lnTo>
                    <a:pt x="87" y="347"/>
                  </a:lnTo>
                  <a:lnTo>
                    <a:pt x="76" y="347"/>
                  </a:lnTo>
                  <a:lnTo>
                    <a:pt x="71" y="388"/>
                  </a:lnTo>
                  <a:lnTo>
                    <a:pt x="68" y="399"/>
                  </a:lnTo>
                  <a:lnTo>
                    <a:pt x="68" y="408"/>
                  </a:lnTo>
                  <a:lnTo>
                    <a:pt x="65" y="408"/>
                  </a:lnTo>
                  <a:lnTo>
                    <a:pt x="65" y="405"/>
                  </a:lnTo>
                  <a:lnTo>
                    <a:pt x="54" y="388"/>
                  </a:lnTo>
                  <a:lnTo>
                    <a:pt x="46" y="361"/>
                  </a:lnTo>
                  <a:lnTo>
                    <a:pt x="40" y="350"/>
                  </a:lnTo>
                  <a:lnTo>
                    <a:pt x="35" y="342"/>
                  </a:lnTo>
                  <a:lnTo>
                    <a:pt x="30" y="331"/>
                  </a:lnTo>
                  <a:lnTo>
                    <a:pt x="27" y="317"/>
                  </a:lnTo>
                  <a:lnTo>
                    <a:pt x="24" y="304"/>
                  </a:lnTo>
                  <a:lnTo>
                    <a:pt x="19" y="293"/>
                  </a:lnTo>
                  <a:lnTo>
                    <a:pt x="13" y="279"/>
                  </a:lnTo>
                  <a:lnTo>
                    <a:pt x="10" y="268"/>
                  </a:lnTo>
                  <a:lnTo>
                    <a:pt x="0" y="241"/>
                  </a:lnTo>
                  <a:close/>
                </a:path>
              </a:pathLst>
            </a:custGeom>
            <a:solidFill>
              <a:srgbClr val="FFFFFF"/>
            </a:solidFill>
            <a:ln w="9525">
              <a:solidFill>
                <a:srgbClr val="010101"/>
              </a:solidFill>
              <a:round/>
              <a:headEnd/>
              <a:tailEnd/>
            </a:ln>
          </p:spPr>
          <p:txBody>
            <a:bodyPr/>
            <a:lstStyle/>
            <a:p>
              <a:endParaRPr lang="en-US" dirty="0"/>
            </a:p>
          </p:txBody>
        </p:sp>
        <p:grpSp>
          <p:nvGrpSpPr>
            <p:cNvPr id="2" name="Group 1"/>
            <p:cNvGrpSpPr/>
            <p:nvPr/>
          </p:nvGrpSpPr>
          <p:grpSpPr>
            <a:xfrm>
              <a:off x="1576388" y="1905000"/>
              <a:ext cx="6921500" cy="4114800"/>
              <a:chOff x="1576388" y="1905000"/>
              <a:chExt cx="6921500" cy="4114800"/>
            </a:xfrm>
          </p:grpSpPr>
          <p:sp>
            <p:nvSpPr>
              <p:cNvPr id="24577" name="Freeform 21"/>
              <p:cNvSpPr>
                <a:spLocks/>
              </p:cNvSpPr>
              <p:nvPr/>
            </p:nvSpPr>
            <p:spPr bwMode="auto">
              <a:xfrm>
                <a:off x="4997450" y="1905000"/>
                <a:ext cx="833438" cy="984250"/>
              </a:xfrm>
              <a:custGeom>
                <a:avLst/>
                <a:gdLst>
                  <a:gd name="T0" fmla="*/ 0 w 470"/>
                  <a:gd name="T1" fmla="*/ 2147483647 h 555"/>
                  <a:gd name="T2" fmla="*/ 2147483647 w 470"/>
                  <a:gd name="T3" fmla="*/ 2147483647 h 555"/>
                  <a:gd name="T4" fmla="*/ 2147483647 w 470"/>
                  <a:gd name="T5" fmla="*/ 2147483647 h 555"/>
                  <a:gd name="T6" fmla="*/ 2147483647 w 470"/>
                  <a:gd name="T7" fmla="*/ 2147483647 h 555"/>
                  <a:gd name="T8" fmla="*/ 2147483647 w 470"/>
                  <a:gd name="T9" fmla="*/ 2147483647 h 555"/>
                  <a:gd name="T10" fmla="*/ 2147483647 w 470"/>
                  <a:gd name="T11" fmla="*/ 2147483647 h 555"/>
                  <a:gd name="T12" fmla="*/ 2147483647 w 470"/>
                  <a:gd name="T13" fmla="*/ 2147483647 h 555"/>
                  <a:gd name="T14" fmla="*/ 2147483647 w 470"/>
                  <a:gd name="T15" fmla="*/ 2147483647 h 555"/>
                  <a:gd name="T16" fmla="*/ 2147483647 w 470"/>
                  <a:gd name="T17" fmla="*/ 2147483647 h 555"/>
                  <a:gd name="T18" fmla="*/ 2147483647 w 470"/>
                  <a:gd name="T19" fmla="*/ 2147483647 h 555"/>
                  <a:gd name="T20" fmla="*/ 2147483647 w 470"/>
                  <a:gd name="T21" fmla="*/ 2147483647 h 555"/>
                  <a:gd name="T22" fmla="*/ 2147483647 w 470"/>
                  <a:gd name="T23" fmla="*/ 2147483647 h 555"/>
                  <a:gd name="T24" fmla="*/ 2147483647 w 470"/>
                  <a:gd name="T25" fmla="*/ 2147483647 h 555"/>
                  <a:gd name="T26" fmla="*/ 2147483647 w 470"/>
                  <a:gd name="T27" fmla="*/ 2147483647 h 555"/>
                  <a:gd name="T28" fmla="*/ 2147483647 w 470"/>
                  <a:gd name="T29" fmla="*/ 2147483647 h 555"/>
                  <a:gd name="T30" fmla="*/ 2147483647 w 470"/>
                  <a:gd name="T31" fmla="*/ 2147483647 h 555"/>
                  <a:gd name="T32" fmla="*/ 2147483647 w 470"/>
                  <a:gd name="T33" fmla="*/ 2147483647 h 555"/>
                  <a:gd name="T34" fmla="*/ 2147483647 w 470"/>
                  <a:gd name="T35" fmla="*/ 2147483647 h 555"/>
                  <a:gd name="T36" fmla="*/ 2147483647 w 470"/>
                  <a:gd name="T37" fmla="*/ 2147483647 h 555"/>
                  <a:gd name="T38" fmla="*/ 2147483647 w 470"/>
                  <a:gd name="T39" fmla="*/ 2147483647 h 555"/>
                  <a:gd name="T40" fmla="*/ 2147483647 w 470"/>
                  <a:gd name="T41" fmla="*/ 2147483647 h 555"/>
                  <a:gd name="T42" fmla="*/ 2147483647 w 470"/>
                  <a:gd name="T43" fmla="*/ 2147483647 h 555"/>
                  <a:gd name="T44" fmla="*/ 2147483647 w 470"/>
                  <a:gd name="T45" fmla="*/ 2147483647 h 555"/>
                  <a:gd name="T46" fmla="*/ 2147483647 w 470"/>
                  <a:gd name="T47" fmla="*/ 2147483647 h 555"/>
                  <a:gd name="T48" fmla="*/ 2147483647 w 470"/>
                  <a:gd name="T49" fmla="*/ 2147483647 h 555"/>
                  <a:gd name="T50" fmla="*/ 2147483647 w 470"/>
                  <a:gd name="T51" fmla="*/ 2147483647 h 555"/>
                  <a:gd name="T52" fmla="*/ 2147483647 w 470"/>
                  <a:gd name="T53" fmla="*/ 2147483647 h 555"/>
                  <a:gd name="T54" fmla="*/ 2147483647 w 470"/>
                  <a:gd name="T55" fmla="*/ 2147483647 h 555"/>
                  <a:gd name="T56" fmla="*/ 2147483647 w 470"/>
                  <a:gd name="T57" fmla="*/ 2147483647 h 555"/>
                  <a:gd name="T58" fmla="*/ 2147483647 w 470"/>
                  <a:gd name="T59" fmla="*/ 2147483647 h 555"/>
                  <a:gd name="T60" fmla="*/ 2147483647 w 470"/>
                  <a:gd name="T61" fmla="*/ 2147483647 h 555"/>
                  <a:gd name="T62" fmla="*/ 2147483647 w 470"/>
                  <a:gd name="T63" fmla="*/ 2147483647 h 555"/>
                  <a:gd name="T64" fmla="*/ 2147483647 w 470"/>
                  <a:gd name="T65" fmla="*/ 2147483647 h 555"/>
                  <a:gd name="T66" fmla="*/ 2147483647 w 470"/>
                  <a:gd name="T67" fmla="*/ 2147483647 h 555"/>
                  <a:gd name="T68" fmla="*/ 2147483647 w 470"/>
                  <a:gd name="T69" fmla="*/ 2147483647 h 555"/>
                  <a:gd name="T70" fmla="*/ 2147483647 w 470"/>
                  <a:gd name="T71" fmla="*/ 2147483647 h 555"/>
                  <a:gd name="T72" fmla="*/ 2147483647 w 470"/>
                  <a:gd name="T73" fmla="*/ 2147483647 h 555"/>
                  <a:gd name="T74" fmla="*/ 2147483647 w 470"/>
                  <a:gd name="T75" fmla="*/ 2147483647 h 555"/>
                  <a:gd name="T76" fmla="*/ 2147483647 w 470"/>
                  <a:gd name="T77" fmla="*/ 2147483647 h 555"/>
                  <a:gd name="T78" fmla="*/ 2147483647 w 470"/>
                  <a:gd name="T79" fmla="*/ 2147483647 h 555"/>
                  <a:gd name="T80" fmla="*/ 2147483647 w 470"/>
                  <a:gd name="T81" fmla="*/ 2147483647 h 555"/>
                  <a:gd name="T82" fmla="*/ 2147483647 w 470"/>
                  <a:gd name="T83" fmla="*/ 2147483647 h 555"/>
                  <a:gd name="T84" fmla="*/ 2147483647 w 470"/>
                  <a:gd name="T85" fmla="*/ 2147483647 h 555"/>
                  <a:gd name="T86" fmla="*/ 2147483647 w 470"/>
                  <a:gd name="T87" fmla="*/ 2147483647 h 555"/>
                  <a:gd name="T88" fmla="*/ 2147483647 w 470"/>
                  <a:gd name="T89" fmla="*/ 2147483647 h 555"/>
                  <a:gd name="T90" fmla="*/ 2147483647 w 470"/>
                  <a:gd name="T91" fmla="*/ 2147483647 h 555"/>
                  <a:gd name="T92" fmla="*/ 2147483647 w 470"/>
                  <a:gd name="T93" fmla="*/ 2147483647 h 555"/>
                  <a:gd name="T94" fmla="*/ 2147483647 w 470"/>
                  <a:gd name="T95" fmla="*/ 2147483647 h 555"/>
                  <a:gd name="T96" fmla="*/ 2147483647 w 470"/>
                  <a:gd name="T97" fmla="*/ 2147483647 h 555"/>
                  <a:gd name="T98" fmla="*/ 2147483647 w 470"/>
                  <a:gd name="T99" fmla="*/ 2147483647 h 555"/>
                  <a:gd name="T100" fmla="*/ 2147483647 w 470"/>
                  <a:gd name="T101" fmla="*/ 2147483647 h 555"/>
                  <a:gd name="T102" fmla="*/ 2147483647 w 470"/>
                  <a:gd name="T103" fmla="*/ 2147483647 h 555"/>
                  <a:gd name="T104" fmla="*/ 2147483647 w 470"/>
                  <a:gd name="T105" fmla="*/ 2147483647 h 555"/>
                  <a:gd name="T106" fmla="*/ 2147483647 w 470"/>
                  <a:gd name="T107" fmla="*/ 2147483647 h 555"/>
                  <a:gd name="T108" fmla="*/ 2147483647 w 470"/>
                  <a:gd name="T109" fmla="*/ 2147483647 h 555"/>
                  <a:gd name="T110" fmla="*/ 2147483647 w 470"/>
                  <a:gd name="T111" fmla="*/ 2147483647 h 555"/>
                  <a:gd name="T112" fmla="*/ 2147483647 w 470"/>
                  <a:gd name="T113" fmla="*/ 2147483647 h 555"/>
                  <a:gd name="T114" fmla="*/ 0 w 470"/>
                  <a:gd name="T115" fmla="*/ 2147483647 h 55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470"/>
                  <a:gd name="T175" fmla="*/ 0 h 555"/>
                  <a:gd name="T176" fmla="*/ 470 w 470"/>
                  <a:gd name="T177" fmla="*/ 555 h 55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470" h="555">
                    <a:moveTo>
                      <a:pt x="0" y="52"/>
                    </a:moveTo>
                    <a:lnTo>
                      <a:pt x="0" y="52"/>
                    </a:lnTo>
                    <a:lnTo>
                      <a:pt x="49" y="49"/>
                    </a:lnTo>
                    <a:lnTo>
                      <a:pt x="87" y="44"/>
                    </a:lnTo>
                    <a:lnTo>
                      <a:pt x="112" y="38"/>
                    </a:lnTo>
                    <a:lnTo>
                      <a:pt x="123" y="33"/>
                    </a:lnTo>
                    <a:lnTo>
                      <a:pt x="134" y="22"/>
                    </a:lnTo>
                    <a:lnTo>
                      <a:pt x="150" y="6"/>
                    </a:lnTo>
                    <a:lnTo>
                      <a:pt x="155" y="0"/>
                    </a:lnTo>
                    <a:lnTo>
                      <a:pt x="161" y="3"/>
                    </a:lnTo>
                    <a:lnTo>
                      <a:pt x="169" y="17"/>
                    </a:lnTo>
                    <a:lnTo>
                      <a:pt x="172" y="27"/>
                    </a:lnTo>
                    <a:lnTo>
                      <a:pt x="177" y="38"/>
                    </a:lnTo>
                    <a:lnTo>
                      <a:pt x="180" y="44"/>
                    </a:lnTo>
                    <a:lnTo>
                      <a:pt x="185" y="49"/>
                    </a:lnTo>
                    <a:lnTo>
                      <a:pt x="196" y="55"/>
                    </a:lnTo>
                    <a:lnTo>
                      <a:pt x="207" y="60"/>
                    </a:lnTo>
                    <a:lnTo>
                      <a:pt x="257" y="71"/>
                    </a:lnTo>
                    <a:lnTo>
                      <a:pt x="276" y="79"/>
                    </a:lnTo>
                    <a:lnTo>
                      <a:pt x="284" y="82"/>
                    </a:lnTo>
                    <a:lnTo>
                      <a:pt x="289" y="88"/>
                    </a:lnTo>
                    <a:lnTo>
                      <a:pt x="306" y="112"/>
                    </a:lnTo>
                    <a:lnTo>
                      <a:pt x="314" y="120"/>
                    </a:lnTo>
                    <a:lnTo>
                      <a:pt x="319" y="123"/>
                    </a:lnTo>
                    <a:lnTo>
                      <a:pt x="325" y="123"/>
                    </a:lnTo>
                    <a:lnTo>
                      <a:pt x="360" y="112"/>
                    </a:lnTo>
                    <a:lnTo>
                      <a:pt x="377" y="107"/>
                    </a:lnTo>
                    <a:lnTo>
                      <a:pt x="390" y="107"/>
                    </a:lnTo>
                    <a:lnTo>
                      <a:pt x="399" y="109"/>
                    </a:lnTo>
                    <a:lnTo>
                      <a:pt x="410" y="115"/>
                    </a:lnTo>
                    <a:lnTo>
                      <a:pt x="418" y="120"/>
                    </a:lnTo>
                    <a:lnTo>
                      <a:pt x="431" y="120"/>
                    </a:lnTo>
                    <a:lnTo>
                      <a:pt x="459" y="118"/>
                    </a:lnTo>
                    <a:lnTo>
                      <a:pt x="470" y="115"/>
                    </a:lnTo>
                    <a:lnTo>
                      <a:pt x="347" y="246"/>
                    </a:lnTo>
                    <a:lnTo>
                      <a:pt x="341" y="265"/>
                    </a:lnTo>
                    <a:lnTo>
                      <a:pt x="338" y="284"/>
                    </a:lnTo>
                    <a:lnTo>
                      <a:pt x="338" y="301"/>
                    </a:lnTo>
                    <a:lnTo>
                      <a:pt x="336" y="312"/>
                    </a:lnTo>
                    <a:lnTo>
                      <a:pt x="330" y="320"/>
                    </a:lnTo>
                    <a:lnTo>
                      <a:pt x="317" y="333"/>
                    </a:lnTo>
                    <a:lnTo>
                      <a:pt x="300" y="344"/>
                    </a:lnTo>
                    <a:lnTo>
                      <a:pt x="308" y="347"/>
                    </a:lnTo>
                    <a:lnTo>
                      <a:pt x="314" y="350"/>
                    </a:lnTo>
                    <a:lnTo>
                      <a:pt x="317" y="353"/>
                    </a:lnTo>
                    <a:lnTo>
                      <a:pt x="317" y="355"/>
                    </a:lnTo>
                    <a:lnTo>
                      <a:pt x="319" y="374"/>
                    </a:lnTo>
                    <a:lnTo>
                      <a:pt x="319" y="380"/>
                    </a:lnTo>
                    <a:lnTo>
                      <a:pt x="317" y="385"/>
                    </a:lnTo>
                    <a:lnTo>
                      <a:pt x="311" y="391"/>
                    </a:lnTo>
                    <a:lnTo>
                      <a:pt x="308" y="399"/>
                    </a:lnTo>
                    <a:lnTo>
                      <a:pt x="306" y="404"/>
                    </a:lnTo>
                    <a:lnTo>
                      <a:pt x="308" y="410"/>
                    </a:lnTo>
                    <a:lnTo>
                      <a:pt x="325" y="440"/>
                    </a:lnTo>
                    <a:lnTo>
                      <a:pt x="336" y="456"/>
                    </a:lnTo>
                    <a:lnTo>
                      <a:pt x="349" y="467"/>
                    </a:lnTo>
                    <a:lnTo>
                      <a:pt x="374" y="481"/>
                    </a:lnTo>
                    <a:lnTo>
                      <a:pt x="396" y="489"/>
                    </a:lnTo>
                    <a:lnTo>
                      <a:pt x="404" y="492"/>
                    </a:lnTo>
                    <a:lnTo>
                      <a:pt x="410" y="495"/>
                    </a:lnTo>
                    <a:lnTo>
                      <a:pt x="415" y="500"/>
                    </a:lnTo>
                    <a:lnTo>
                      <a:pt x="415" y="506"/>
                    </a:lnTo>
                    <a:lnTo>
                      <a:pt x="420" y="527"/>
                    </a:lnTo>
                    <a:lnTo>
                      <a:pt x="358" y="536"/>
                    </a:lnTo>
                    <a:lnTo>
                      <a:pt x="303" y="541"/>
                    </a:lnTo>
                    <a:lnTo>
                      <a:pt x="248" y="544"/>
                    </a:lnTo>
                    <a:lnTo>
                      <a:pt x="191" y="544"/>
                    </a:lnTo>
                    <a:lnTo>
                      <a:pt x="131" y="549"/>
                    </a:lnTo>
                    <a:lnTo>
                      <a:pt x="60" y="555"/>
                    </a:lnTo>
                    <a:lnTo>
                      <a:pt x="60" y="399"/>
                    </a:lnTo>
                    <a:lnTo>
                      <a:pt x="52" y="391"/>
                    </a:lnTo>
                    <a:lnTo>
                      <a:pt x="46" y="385"/>
                    </a:lnTo>
                    <a:lnTo>
                      <a:pt x="46" y="380"/>
                    </a:lnTo>
                    <a:lnTo>
                      <a:pt x="49" y="374"/>
                    </a:lnTo>
                    <a:lnTo>
                      <a:pt x="52" y="366"/>
                    </a:lnTo>
                    <a:lnTo>
                      <a:pt x="54" y="355"/>
                    </a:lnTo>
                    <a:lnTo>
                      <a:pt x="54" y="347"/>
                    </a:lnTo>
                    <a:lnTo>
                      <a:pt x="52" y="339"/>
                    </a:lnTo>
                    <a:lnTo>
                      <a:pt x="49" y="320"/>
                    </a:lnTo>
                    <a:lnTo>
                      <a:pt x="46" y="290"/>
                    </a:lnTo>
                    <a:lnTo>
                      <a:pt x="43" y="230"/>
                    </a:lnTo>
                    <a:lnTo>
                      <a:pt x="41" y="183"/>
                    </a:lnTo>
                    <a:lnTo>
                      <a:pt x="38" y="159"/>
                    </a:lnTo>
                    <a:lnTo>
                      <a:pt x="32" y="142"/>
                    </a:lnTo>
                    <a:lnTo>
                      <a:pt x="27" y="123"/>
                    </a:lnTo>
                    <a:lnTo>
                      <a:pt x="22" y="104"/>
                    </a:lnTo>
                    <a:lnTo>
                      <a:pt x="16" y="74"/>
                    </a:lnTo>
                    <a:lnTo>
                      <a:pt x="11" y="66"/>
                    </a:lnTo>
                    <a:lnTo>
                      <a:pt x="5" y="58"/>
                    </a:lnTo>
                    <a:lnTo>
                      <a:pt x="0" y="52"/>
                    </a:lnTo>
                    <a:close/>
                  </a:path>
                </a:pathLst>
              </a:custGeom>
              <a:solidFill>
                <a:srgbClr val="FFFFFF"/>
              </a:solidFill>
              <a:ln w="9525">
                <a:solidFill>
                  <a:srgbClr val="010101"/>
                </a:solidFill>
                <a:round/>
                <a:headEnd/>
                <a:tailEnd/>
              </a:ln>
            </p:spPr>
            <p:txBody>
              <a:bodyPr/>
              <a:lstStyle/>
              <a:p>
                <a:endParaRPr lang="en-US" dirty="0"/>
              </a:p>
            </p:txBody>
          </p:sp>
          <p:sp>
            <p:nvSpPr>
              <p:cNvPr id="24578" name="Freeform 22"/>
              <p:cNvSpPr>
                <a:spLocks/>
              </p:cNvSpPr>
              <p:nvPr/>
            </p:nvSpPr>
            <p:spPr bwMode="auto">
              <a:xfrm>
                <a:off x="5089525" y="2840038"/>
                <a:ext cx="814388" cy="620712"/>
              </a:xfrm>
              <a:custGeom>
                <a:avLst/>
                <a:gdLst>
                  <a:gd name="T0" fmla="*/ 2147483647 w 459"/>
                  <a:gd name="T1" fmla="*/ 2147483647 h 350"/>
                  <a:gd name="T2" fmla="*/ 2147483647 w 459"/>
                  <a:gd name="T3" fmla="*/ 2147483647 h 350"/>
                  <a:gd name="T4" fmla="*/ 2147483647 w 459"/>
                  <a:gd name="T5" fmla="*/ 2147483647 h 350"/>
                  <a:gd name="T6" fmla="*/ 2147483647 w 459"/>
                  <a:gd name="T7" fmla="*/ 2147483647 h 350"/>
                  <a:gd name="T8" fmla="*/ 2147483647 w 459"/>
                  <a:gd name="T9" fmla="*/ 2147483647 h 350"/>
                  <a:gd name="T10" fmla="*/ 2147483647 w 459"/>
                  <a:gd name="T11" fmla="*/ 2147483647 h 350"/>
                  <a:gd name="T12" fmla="*/ 2147483647 w 459"/>
                  <a:gd name="T13" fmla="*/ 2147483647 h 350"/>
                  <a:gd name="T14" fmla="*/ 2147483647 w 459"/>
                  <a:gd name="T15" fmla="*/ 2147483647 h 350"/>
                  <a:gd name="T16" fmla="*/ 2147483647 w 459"/>
                  <a:gd name="T17" fmla="*/ 2147483647 h 350"/>
                  <a:gd name="T18" fmla="*/ 2147483647 w 459"/>
                  <a:gd name="T19" fmla="*/ 2147483647 h 350"/>
                  <a:gd name="T20" fmla="*/ 2147483647 w 459"/>
                  <a:gd name="T21" fmla="*/ 2147483647 h 350"/>
                  <a:gd name="T22" fmla="*/ 2147483647 w 459"/>
                  <a:gd name="T23" fmla="*/ 2147483647 h 350"/>
                  <a:gd name="T24" fmla="*/ 2147483647 w 459"/>
                  <a:gd name="T25" fmla="*/ 2147483647 h 350"/>
                  <a:gd name="T26" fmla="*/ 2147483647 w 459"/>
                  <a:gd name="T27" fmla="*/ 2147483647 h 350"/>
                  <a:gd name="T28" fmla="*/ 2147483647 w 459"/>
                  <a:gd name="T29" fmla="*/ 2147483647 h 350"/>
                  <a:gd name="T30" fmla="*/ 2147483647 w 459"/>
                  <a:gd name="T31" fmla="*/ 2147483647 h 350"/>
                  <a:gd name="T32" fmla="*/ 2147483647 w 459"/>
                  <a:gd name="T33" fmla="*/ 2147483647 h 350"/>
                  <a:gd name="T34" fmla="*/ 2147483647 w 459"/>
                  <a:gd name="T35" fmla="*/ 2147483647 h 350"/>
                  <a:gd name="T36" fmla="*/ 2147483647 w 459"/>
                  <a:gd name="T37" fmla="*/ 2147483647 h 350"/>
                  <a:gd name="T38" fmla="*/ 2147483647 w 459"/>
                  <a:gd name="T39" fmla="*/ 2147483647 h 350"/>
                  <a:gd name="T40" fmla="*/ 2147483647 w 459"/>
                  <a:gd name="T41" fmla="*/ 2147483647 h 350"/>
                  <a:gd name="T42" fmla="*/ 2147483647 w 459"/>
                  <a:gd name="T43" fmla="*/ 2147483647 h 350"/>
                  <a:gd name="T44" fmla="*/ 2147483647 w 459"/>
                  <a:gd name="T45" fmla="*/ 2147483647 h 350"/>
                  <a:gd name="T46" fmla="*/ 2147483647 w 459"/>
                  <a:gd name="T47" fmla="*/ 2147483647 h 350"/>
                  <a:gd name="T48" fmla="*/ 2147483647 w 459"/>
                  <a:gd name="T49" fmla="*/ 2147483647 h 350"/>
                  <a:gd name="T50" fmla="*/ 2147483647 w 459"/>
                  <a:gd name="T51" fmla="*/ 2147483647 h 350"/>
                  <a:gd name="T52" fmla="*/ 2147483647 w 459"/>
                  <a:gd name="T53" fmla="*/ 0 h 350"/>
                  <a:gd name="T54" fmla="*/ 2147483647 w 459"/>
                  <a:gd name="T55" fmla="*/ 2147483647 h 350"/>
                  <a:gd name="T56" fmla="*/ 2147483647 w 459"/>
                  <a:gd name="T57" fmla="*/ 2147483647 h 350"/>
                  <a:gd name="T58" fmla="*/ 2147483647 w 459"/>
                  <a:gd name="T59" fmla="*/ 2147483647 h 350"/>
                  <a:gd name="T60" fmla="*/ 2147483647 w 459"/>
                  <a:gd name="T61" fmla="*/ 2147483647 h 350"/>
                  <a:gd name="T62" fmla="*/ 2147483647 w 459"/>
                  <a:gd name="T63" fmla="*/ 2147483647 h 350"/>
                  <a:gd name="T64" fmla="*/ 0 w 459"/>
                  <a:gd name="T65" fmla="*/ 2147483647 h 350"/>
                  <a:gd name="T66" fmla="*/ 2147483647 w 459"/>
                  <a:gd name="T67" fmla="*/ 2147483647 h 350"/>
                  <a:gd name="T68" fmla="*/ 2147483647 w 459"/>
                  <a:gd name="T69" fmla="*/ 2147483647 h 350"/>
                  <a:gd name="T70" fmla="*/ 2147483647 w 459"/>
                  <a:gd name="T71" fmla="*/ 2147483647 h 350"/>
                  <a:gd name="T72" fmla="*/ 2147483647 w 459"/>
                  <a:gd name="T73" fmla="*/ 2147483647 h 350"/>
                  <a:gd name="T74" fmla="*/ 2147483647 w 459"/>
                  <a:gd name="T75" fmla="*/ 2147483647 h 350"/>
                  <a:gd name="T76" fmla="*/ 2147483647 w 459"/>
                  <a:gd name="T77" fmla="*/ 2147483647 h 350"/>
                  <a:gd name="T78" fmla="*/ 2147483647 w 459"/>
                  <a:gd name="T79" fmla="*/ 2147483647 h 350"/>
                  <a:gd name="T80" fmla="*/ 2147483647 w 459"/>
                  <a:gd name="T81" fmla="*/ 2147483647 h 350"/>
                  <a:gd name="T82" fmla="*/ 2147483647 w 459"/>
                  <a:gd name="T83" fmla="*/ 2147483647 h 350"/>
                  <a:gd name="T84" fmla="*/ 2147483647 w 459"/>
                  <a:gd name="T85" fmla="*/ 2147483647 h 35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59"/>
                  <a:gd name="T130" fmla="*/ 0 h 350"/>
                  <a:gd name="T131" fmla="*/ 459 w 459"/>
                  <a:gd name="T132" fmla="*/ 350 h 35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59" h="350">
                    <a:moveTo>
                      <a:pt x="87" y="350"/>
                    </a:moveTo>
                    <a:lnTo>
                      <a:pt x="87" y="350"/>
                    </a:lnTo>
                    <a:lnTo>
                      <a:pt x="194" y="337"/>
                    </a:lnTo>
                    <a:lnTo>
                      <a:pt x="276" y="328"/>
                    </a:lnTo>
                    <a:lnTo>
                      <a:pt x="330" y="323"/>
                    </a:lnTo>
                    <a:lnTo>
                      <a:pt x="355" y="320"/>
                    </a:lnTo>
                    <a:lnTo>
                      <a:pt x="368" y="317"/>
                    </a:lnTo>
                    <a:lnTo>
                      <a:pt x="379" y="312"/>
                    </a:lnTo>
                    <a:lnTo>
                      <a:pt x="385" y="301"/>
                    </a:lnTo>
                    <a:lnTo>
                      <a:pt x="390" y="290"/>
                    </a:lnTo>
                    <a:lnTo>
                      <a:pt x="401" y="282"/>
                    </a:lnTo>
                    <a:lnTo>
                      <a:pt x="407" y="276"/>
                    </a:lnTo>
                    <a:lnTo>
                      <a:pt x="412" y="268"/>
                    </a:lnTo>
                    <a:lnTo>
                      <a:pt x="409" y="260"/>
                    </a:lnTo>
                    <a:lnTo>
                      <a:pt x="407" y="255"/>
                    </a:lnTo>
                    <a:lnTo>
                      <a:pt x="404" y="249"/>
                    </a:lnTo>
                    <a:lnTo>
                      <a:pt x="404" y="246"/>
                    </a:lnTo>
                    <a:lnTo>
                      <a:pt x="407" y="241"/>
                    </a:lnTo>
                    <a:lnTo>
                      <a:pt x="426" y="216"/>
                    </a:lnTo>
                    <a:lnTo>
                      <a:pt x="448" y="186"/>
                    </a:lnTo>
                    <a:lnTo>
                      <a:pt x="453" y="175"/>
                    </a:lnTo>
                    <a:lnTo>
                      <a:pt x="459" y="167"/>
                    </a:lnTo>
                    <a:lnTo>
                      <a:pt x="456" y="159"/>
                    </a:lnTo>
                    <a:lnTo>
                      <a:pt x="450" y="148"/>
                    </a:lnTo>
                    <a:lnTo>
                      <a:pt x="439" y="134"/>
                    </a:lnTo>
                    <a:lnTo>
                      <a:pt x="434" y="121"/>
                    </a:lnTo>
                    <a:lnTo>
                      <a:pt x="429" y="107"/>
                    </a:lnTo>
                    <a:lnTo>
                      <a:pt x="426" y="96"/>
                    </a:lnTo>
                    <a:lnTo>
                      <a:pt x="423" y="88"/>
                    </a:lnTo>
                    <a:lnTo>
                      <a:pt x="420" y="85"/>
                    </a:lnTo>
                    <a:lnTo>
                      <a:pt x="409" y="82"/>
                    </a:lnTo>
                    <a:lnTo>
                      <a:pt x="401" y="80"/>
                    </a:lnTo>
                    <a:lnTo>
                      <a:pt x="393" y="74"/>
                    </a:lnTo>
                    <a:lnTo>
                      <a:pt x="388" y="66"/>
                    </a:lnTo>
                    <a:lnTo>
                      <a:pt x="385" y="55"/>
                    </a:lnTo>
                    <a:lnTo>
                      <a:pt x="388" y="44"/>
                    </a:lnTo>
                    <a:lnTo>
                      <a:pt x="390" y="36"/>
                    </a:lnTo>
                    <a:lnTo>
                      <a:pt x="393" y="30"/>
                    </a:lnTo>
                    <a:lnTo>
                      <a:pt x="393" y="25"/>
                    </a:lnTo>
                    <a:lnTo>
                      <a:pt x="385" y="14"/>
                    </a:lnTo>
                    <a:lnTo>
                      <a:pt x="374" y="6"/>
                    </a:lnTo>
                    <a:lnTo>
                      <a:pt x="360" y="3"/>
                    </a:lnTo>
                    <a:lnTo>
                      <a:pt x="344" y="0"/>
                    </a:lnTo>
                    <a:lnTo>
                      <a:pt x="8" y="28"/>
                    </a:lnTo>
                    <a:lnTo>
                      <a:pt x="19" y="41"/>
                    </a:lnTo>
                    <a:lnTo>
                      <a:pt x="24" y="52"/>
                    </a:lnTo>
                    <a:lnTo>
                      <a:pt x="27" y="58"/>
                    </a:lnTo>
                    <a:lnTo>
                      <a:pt x="27" y="61"/>
                    </a:lnTo>
                    <a:lnTo>
                      <a:pt x="19" y="69"/>
                    </a:lnTo>
                    <a:lnTo>
                      <a:pt x="8" y="80"/>
                    </a:lnTo>
                    <a:lnTo>
                      <a:pt x="0" y="88"/>
                    </a:lnTo>
                    <a:lnTo>
                      <a:pt x="0" y="91"/>
                    </a:lnTo>
                    <a:lnTo>
                      <a:pt x="2" y="93"/>
                    </a:lnTo>
                    <a:lnTo>
                      <a:pt x="13" y="99"/>
                    </a:lnTo>
                    <a:lnTo>
                      <a:pt x="24" y="107"/>
                    </a:lnTo>
                    <a:lnTo>
                      <a:pt x="30" y="115"/>
                    </a:lnTo>
                    <a:lnTo>
                      <a:pt x="35" y="126"/>
                    </a:lnTo>
                    <a:lnTo>
                      <a:pt x="38" y="137"/>
                    </a:lnTo>
                    <a:lnTo>
                      <a:pt x="41" y="153"/>
                    </a:lnTo>
                    <a:lnTo>
                      <a:pt x="46" y="183"/>
                    </a:lnTo>
                    <a:lnTo>
                      <a:pt x="54" y="205"/>
                    </a:lnTo>
                    <a:lnTo>
                      <a:pt x="62" y="219"/>
                    </a:lnTo>
                    <a:lnTo>
                      <a:pt x="68" y="230"/>
                    </a:lnTo>
                    <a:lnTo>
                      <a:pt x="73" y="241"/>
                    </a:lnTo>
                    <a:lnTo>
                      <a:pt x="76" y="260"/>
                    </a:lnTo>
                    <a:lnTo>
                      <a:pt x="82" y="290"/>
                    </a:lnTo>
                    <a:lnTo>
                      <a:pt x="87" y="350"/>
                    </a:lnTo>
                    <a:close/>
                  </a:path>
                </a:pathLst>
              </a:custGeom>
              <a:solidFill>
                <a:srgbClr val="FFFFFF"/>
              </a:solidFill>
              <a:ln w="9525">
                <a:solidFill>
                  <a:srgbClr val="010101"/>
                </a:solidFill>
                <a:round/>
                <a:headEnd/>
                <a:tailEnd/>
              </a:ln>
            </p:spPr>
            <p:txBody>
              <a:bodyPr/>
              <a:lstStyle/>
              <a:p>
                <a:endParaRPr lang="en-US" dirty="0"/>
              </a:p>
            </p:txBody>
          </p:sp>
          <p:sp>
            <p:nvSpPr>
              <p:cNvPr id="24580" name="Freeform 25"/>
              <p:cNvSpPr>
                <a:spLocks/>
              </p:cNvSpPr>
              <p:nvPr/>
            </p:nvSpPr>
            <p:spPr bwMode="auto">
              <a:xfrm>
                <a:off x="5243513" y="3406775"/>
                <a:ext cx="900112" cy="701675"/>
              </a:xfrm>
              <a:custGeom>
                <a:avLst/>
                <a:gdLst>
                  <a:gd name="T0" fmla="*/ 2147483647 w 508"/>
                  <a:gd name="T1" fmla="*/ 2147483647 h 396"/>
                  <a:gd name="T2" fmla="*/ 2147483647 w 508"/>
                  <a:gd name="T3" fmla="*/ 2147483647 h 396"/>
                  <a:gd name="T4" fmla="*/ 2147483647 w 508"/>
                  <a:gd name="T5" fmla="*/ 2147483647 h 396"/>
                  <a:gd name="T6" fmla="*/ 2147483647 w 508"/>
                  <a:gd name="T7" fmla="*/ 2147483647 h 396"/>
                  <a:gd name="T8" fmla="*/ 2147483647 w 508"/>
                  <a:gd name="T9" fmla="*/ 2147483647 h 396"/>
                  <a:gd name="T10" fmla="*/ 2147483647 w 508"/>
                  <a:gd name="T11" fmla="*/ 2147483647 h 396"/>
                  <a:gd name="T12" fmla="*/ 2147483647 w 508"/>
                  <a:gd name="T13" fmla="*/ 2147483647 h 396"/>
                  <a:gd name="T14" fmla="*/ 2147483647 w 508"/>
                  <a:gd name="T15" fmla="*/ 2147483647 h 396"/>
                  <a:gd name="T16" fmla="*/ 2147483647 w 508"/>
                  <a:gd name="T17" fmla="*/ 2147483647 h 396"/>
                  <a:gd name="T18" fmla="*/ 2147483647 w 508"/>
                  <a:gd name="T19" fmla="*/ 2147483647 h 396"/>
                  <a:gd name="T20" fmla="*/ 2147483647 w 508"/>
                  <a:gd name="T21" fmla="*/ 2147483647 h 396"/>
                  <a:gd name="T22" fmla="*/ 2147483647 w 508"/>
                  <a:gd name="T23" fmla="*/ 2147483647 h 396"/>
                  <a:gd name="T24" fmla="*/ 2147483647 w 508"/>
                  <a:gd name="T25" fmla="*/ 2147483647 h 396"/>
                  <a:gd name="T26" fmla="*/ 2147483647 w 508"/>
                  <a:gd name="T27" fmla="*/ 2147483647 h 396"/>
                  <a:gd name="T28" fmla="*/ 2147483647 w 508"/>
                  <a:gd name="T29" fmla="*/ 2147483647 h 396"/>
                  <a:gd name="T30" fmla="*/ 2147483647 w 508"/>
                  <a:gd name="T31" fmla="*/ 2147483647 h 396"/>
                  <a:gd name="T32" fmla="*/ 2147483647 w 508"/>
                  <a:gd name="T33" fmla="*/ 2147483647 h 396"/>
                  <a:gd name="T34" fmla="*/ 2147483647 w 508"/>
                  <a:gd name="T35" fmla="*/ 2147483647 h 396"/>
                  <a:gd name="T36" fmla="*/ 2147483647 w 508"/>
                  <a:gd name="T37" fmla="*/ 2147483647 h 396"/>
                  <a:gd name="T38" fmla="*/ 2147483647 w 508"/>
                  <a:gd name="T39" fmla="*/ 2147483647 h 396"/>
                  <a:gd name="T40" fmla="*/ 2147483647 w 508"/>
                  <a:gd name="T41" fmla="*/ 2147483647 h 396"/>
                  <a:gd name="T42" fmla="*/ 2147483647 w 508"/>
                  <a:gd name="T43" fmla="*/ 2147483647 h 396"/>
                  <a:gd name="T44" fmla="*/ 2147483647 w 508"/>
                  <a:gd name="T45" fmla="*/ 2147483647 h 396"/>
                  <a:gd name="T46" fmla="*/ 2147483647 w 508"/>
                  <a:gd name="T47" fmla="*/ 2147483647 h 396"/>
                  <a:gd name="T48" fmla="*/ 2147483647 w 508"/>
                  <a:gd name="T49" fmla="*/ 2147483647 h 396"/>
                  <a:gd name="T50" fmla="*/ 2147483647 w 508"/>
                  <a:gd name="T51" fmla="*/ 2147483647 h 396"/>
                  <a:gd name="T52" fmla="*/ 2147483647 w 508"/>
                  <a:gd name="T53" fmla="*/ 2147483647 h 396"/>
                  <a:gd name="T54" fmla="*/ 2147483647 w 508"/>
                  <a:gd name="T55" fmla="*/ 2147483647 h 396"/>
                  <a:gd name="T56" fmla="*/ 2147483647 w 508"/>
                  <a:gd name="T57" fmla="*/ 2147483647 h 396"/>
                  <a:gd name="T58" fmla="*/ 2147483647 w 508"/>
                  <a:gd name="T59" fmla="*/ 2147483647 h 396"/>
                  <a:gd name="T60" fmla="*/ 2147483647 w 508"/>
                  <a:gd name="T61" fmla="*/ 2147483647 h 396"/>
                  <a:gd name="T62" fmla="*/ 2147483647 w 508"/>
                  <a:gd name="T63" fmla="*/ 2147483647 h 396"/>
                  <a:gd name="T64" fmla="*/ 2147483647 w 508"/>
                  <a:gd name="T65" fmla="*/ 2147483647 h 396"/>
                  <a:gd name="T66" fmla="*/ 2147483647 w 508"/>
                  <a:gd name="T67" fmla="*/ 2147483647 h 396"/>
                  <a:gd name="T68" fmla="*/ 2147483647 w 508"/>
                  <a:gd name="T69" fmla="*/ 2147483647 h 396"/>
                  <a:gd name="T70" fmla="*/ 2147483647 w 508"/>
                  <a:gd name="T71" fmla="*/ 2147483647 h 396"/>
                  <a:gd name="T72" fmla="*/ 2147483647 w 508"/>
                  <a:gd name="T73" fmla="*/ 2147483647 h 396"/>
                  <a:gd name="T74" fmla="*/ 2147483647 w 508"/>
                  <a:gd name="T75" fmla="*/ 2147483647 h 396"/>
                  <a:gd name="T76" fmla="*/ 2147483647 w 508"/>
                  <a:gd name="T77" fmla="*/ 2147483647 h 396"/>
                  <a:gd name="T78" fmla="*/ 2147483647 w 508"/>
                  <a:gd name="T79" fmla="*/ 2147483647 h 396"/>
                  <a:gd name="T80" fmla="*/ 2147483647 w 508"/>
                  <a:gd name="T81" fmla="*/ 2147483647 h 396"/>
                  <a:gd name="T82" fmla="*/ 2147483647 w 508"/>
                  <a:gd name="T83" fmla="*/ 2147483647 h 396"/>
                  <a:gd name="T84" fmla="*/ 2147483647 w 508"/>
                  <a:gd name="T85" fmla="*/ 2147483647 h 396"/>
                  <a:gd name="T86" fmla="*/ 2147483647 w 508"/>
                  <a:gd name="T87" fmla="*/ 2147483647 h 396"/>
                  <a:gd name="T88" fmla="*/ 2147483647 w 508"/>
                  <a:gd name="T89" fmla="*/ 2147483647 h 396"/>
                  <a:gd name="T90" fmla="*/ 2147483647 w 508"/>
                  <a:gd name="T91" fmla="*/ 2147483647 h 396"/>
                  <a:gd name="T92" fmla="*/ 2147483647 w 508"/>
                  <a:gd name="T93" fmla="*/ 2147483647 h 396"/>
                  <a:gd name="T94" fmla="*/ 0 w 508"/>
                  <a:gd name="T95" fmla="*/ 2147483647 h 396"/>
                  <a:gd name="T96" fmla="*/ 2147483647 w 508"/>
                  <a:gd name="T97" fmla="*/ 2147483647 h 396"/>
                  <a:gd name="T98" fmla="*/ 2147483647 w 508"/>
                  <a:gd name="T99" fmla="*/ 2147483647 h 396"/>
                  <a:gd name="T100" fmla="*/ 2147483647 w 508"/>
                  <a:gd name="T101" fmla="*/ 2147483647 h 396"/>
                  <a:gd name="T102" fmla="*/ 2147483647 w 508"/>
                  <a:gd name="T103" fmla="*/ 2147483647 h 396"/>
                  <a:gd name="T104" fmla="*/ 2147483647 w 508"/>
                  <a:gd name="T105" fmla="*/ 2147483647 h 396"/>
                  <a:gd name="T106" fmla="*/ 2147483647 w 508"/>
                  <a:gd name="T107" fmla="*/ 2147483647 h 396"/>
                  <a:gd name="T108" fmla="*/ 2147483647 w 508"/>
                  <a:gd name="T109" fmla="*/ 2147483647 h 396"/>
                  <a:gd name="T110" fmla="*/ 2147483647 w 508"/>
                  <a:gd name="T111" fmla="*/ 2147483647 h 396"/>
                  <a:gd name="T112" fmla="*/ 2147483647 w 508"/>
                  <a:gd name="T113" fmla="*/ 2147483647 h 396"/>
                  <a:gd name="T114" fmla="*/ 2147483647 w 508"/>
                  <a:gd name="T115" fmla="*/ 2147483647 h 39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08"/>
                  <a:gd name="T175" fmla="*/ 0 h 396"/>
                  <a:gd name="T176" fmla="*/ 508 w 508"/>
                  <a:gd name="T177" fmla="*/ 396 h 39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08" h="396">
                    <a:moveTo>
                      <a:pt x="96" y="377"/>
                    </a:moveTo>
                    <a:lnTo>
                      <a:pt x="96" y="377"/>
                    </a:lnTo>
                    <a:lnTo>
                      <a:pt x="148" y="377"/>
                    </a:lnTo>
                    <a:lnTo>
                      <a:pt x="191" y="374"/>
                    </a:lnTo>
                    <a:lnTo>
                      <a:pt x="230" y="372"/>
                    </a:lnTo>
                    <a:lnTo>
                      <a:pt x="262" y="363"/>
                    </a:lnTo>
                    <a:lnTo>
                      <a:pt x="295" y="361"/>
                    </a:lnTo>
                    <a:lnTo>
                      <a:pt x="350" y="355"/>
                    </a:lnTo>
                    <a:lnTo>
                      <a:pt x="366" y="350"/>
                    </a:lnTo>
                    <a:lnTo>
                      <a:pt x="380" y="344"/>
                    </a:lnTo>
                    <a:lnTo>
                      <a:pt x="391" y="344"/>
                    </a:lnTo>
                    <a:lnTo>
                      <a:pt x="396" y="344"/>
                    </a:lnTo>
                    <a:lnTo>
                      <a:pt x="402" y="350"/>
                    </a:lnTo>
                    <a:lnTo>
                      <a:pt x="424" y="363"/>
                    </a:lnTo>
                    <a:lnTo>
                      <a:pt x="426" y="369"/>
                    </a:lnTo>
                    <a:lnTo>
                      <a:pt x="424" y="374"/>
                    </a:lnTo>
                    <a:lnTo>
                      <a:pt x="418" y="380"/>
                    </a:lnTo>
                    <a:lnTo>
                      <a:pt x="415" y="383"/>
                    </a:lnTo>
                    <a:lnTo>
                      <a:pt x="418" y="388"/>
                    </a:lnTo>
                    <a:lnTo>
                      <a:pt x="424" y="391"/>
                    </a:lnTo>
                    <a:lnTo>
                      <a:pt x="443" y="396"/>
                    </a:lnTo>
                    <a:lnTo>
                      <a:pt x="448" y="396"/>
                    </a:lnTo>
                    <a:lnTo>
                      <a:pt x="454" y="391"/>
                    </a:lnTo>
                    <a:lnTo>
                      <a:pt x="470" y="372"/>
                    </a:lnTo>
                    <a:lnTo>
                      <a:pt x="484" y="350"/>
                    </a:lnTo>
                    <a:lnTo>
                      <a:pt x="489" y="342"/>
                    </a:lnTo>
                    <a:lnTo>
                      <a:pt x="492" y="336"/>
                    </a:lnTo>
                    <a:lnTo>
                      <a:pt x="497" y="333"/>
                    </a:lnTo>
                    <a:lnTo>
                      <a:pt x="500" y="325"/>
                    </a:lnTo>
                    <a:lnTo>
                      <a:pt x="505" y="309"/>
                    </a:lnTo>
                    <a:lnTo>
                      <a:pt x="508" y="303"/>
                    </a:lnTo>
                    <a:lnTo>
                      <a:pt x="505" y="295"/>
                    </a:lnTo>
                    <a:lnTo>
                      <a:pt x="503" y="292"/>
                    </a:lnTo>
                    <a:lnTo>
                      <a:pt x="500" y="292"/>
                    </a:lnTo>
                    <a:lnTo>
                      <a:pt x="489" y="290"/>
                    </a:lnTo>
                    <a:lnTo>
                      <a:pt x="478" y="292"/>
                    </a:lnTo>
                    <a:lnTo>
                      <a:pt x="470" y="290"/>
                    </a:lnTo>
                    <a:lnTo>
                      <a:pt x="462" y="287"/>
                    </a:lnTo>
                    <a:lnTo>
                      <a:pt x="459" y="284"/>
                    </a:lnTo>
                    <a:lnTo>
                      <a:pt x="456" y="282"/>
                    </a:lnTo>
                    <a:lnTo>
                      <a:pt x="456" y="273"/>
                    </a:lnTo>
                    <a:lnTo>
                      <a:pt x="456" y="268"/>
                    </a:lnTo>
                    <a:lnTo>
                      <a:pt x="459" y="262"/>
                    </a:lnTo>
                    <a:lnTo>
                      <a:pt x="462" y="257"/>
                    </a:lnTo>
                    <a:lnTo>
                      <a:pt x="462" y="249"/>
                    </a:lnTo>
                    <a:lnTo>
                      <a:pt x="456" y="241"/>
                    </a:lnTo>
                    <a:lnTo>
                      <a:pt x="448" y="232"/>
                    </a:lnTo>
                    <a:lnTo>
                      <a:pt x="432" y="224"/>
                    </a:lnTo>
                    <a:lnTo>
                      <a:pt x="407" y="200"/>
                    </a:lnTo>
                    <a:lnTo>
                      <a:pt x="391" y="180"/>
                    </a:lnTo>
                    <a:lnTo>
                      <a:pt x="391" y="170"/>
                    </a:lnTo>
                    <a:lnTo>
                      <a:pt x="391" y="161"/>
                    </a:lnTo>
                    <a:lnTo>
                      <a:pt x="393" y="153"/>
                    </a:lnTo>
                    <a:lnTo>
                      <a:pt x="399" y="148"/>
                    </a:lnTo>
                    <a:lnTo>
                      <a:pt x="404" y="145"/>
                    </a:lnTo>
                    <a:lnTo>
                      <a:pt x="407" y="139"/>
                    </a:lnTo>
                    <a:lnTo>
                      <a:pt x="402" y="134"/>
                    </a:lnTo>
                    <a:lnTo>
                      <a:pt x="393" y="129"/>
                    </a:lnTo>
                    <a:lnTo>
                      <a:pt x="380" y="129"/>
                    </a:lnTo>
                    <a:lnTo>
                      <a:pt x="350" y="134"/>
                    </a:lnTo>
                    <a:lnTo>
                      <a:pt x="339" y="120"/>
                    </a:lnTo>
                    <a:lnTo>
                      <a:pt x="328" y="109"/>
                    </a:lnTo>
                    <a:lnTo>
                      <a:pt x="320" y="98"/>
                    </a:lnTo>
                    <a:lnTo>
                      <a:pt x="317" y="85"/>
                    </a:lnTo>
                    <a:lnTo>
                      <a:pt x="314" y="82"/>
                    </a:lnTo>
                    <a:lnTo>
                      <a:pt x="309" y="79"/>
                    </a:lnTo>
                    <a:lnTo>
                      <a:pt x="301" y="74"/>
                    </a:lnTo>
                    <a:lnTo>
                      <a:pt x="298" y="68"/>
                    </a:lnTo>
                    <a:lnTo>
                      <a:pt x="292" y="60"/>
                    </a:lnTo>
                    <a:lnTo>
                      <a:pt x="292" y="52"/>
                    </a:lnTo>
                    <a:lnTo>
                      <a:pt x="290" y="36"/>
                    </a:lnTo>
                    <a:lnTo>
                      <a:pt x="287" y="19"/>
                    </a:lnTo>
                    <a:lnTo>
                      <a:pt x="281" y="0"/>
                    </a:lnTo>
                    <a:lnTo>
                      <a:pt x="0" y="30"/>
                    </a:lnTo>
                    <a:lnTo>
                      <a:pt x="27" y="47"/>
                    </a:lnTo>
                    <a:lnTo>
                      <a:pt x="46" y="63"/>
                    </a:lnTo>
                    <a:lnTo>
                      <a:pt x="55" y="68"/>
                    </a:lnTo>
                    <a:lnTo>
                      <a:pt x="57" y="74"/>
                    </a:lnTo>
                    <a:lnTo>
                      <a:pt x="55" y="85"/>
                    </a:lnTo>
                    <a:lnTo>
                      <a:pt x="52" y="96"/>
                    </a:lnTo>
                    <a:lnTo>
                      <a:pt x="49" y="101"/>
                    </a:lnTo>
                    <a:lnTo>
                      <a:pt x="49" y="104"/>
                    </a:lnTo>
                    <a:lnTo>
                      <a:pt x="52" y="107"/>
                    </a:lnTo>
                    <a:lnTo>
                      <a:pt x="60" y="109"/>
                    </a:lnTo>
                    <a:lnTo>
                      <a:pt x="74" y="115"/>
                    </a:lnTo>
                    <a:lnTo>
                      <a:pt x="79" y="120"/>
                    </a:lnTo>
                    <a:lnTo>
                      <a:pt x="85" y="129"/>
                    </a:lnTo>
                    <a:lnTo>
                      <a:pt x="90" y="139"/>
                    </a:lnTo>
                    <a:lnTo>
                      <a:pt x="90" y="150"/>
                    </a:lnTo>
                    <a:lnTo>
                      <a:pt x="96" y="377"/>
                    </a:lnTo>
                    <a:close/>
                  </a:path>
                </a:pathLst>
              </a:custGeom>
              <a:solidFill>
                <a:srgbClr val="FFFFFF"/>
              </a:solidFill>
              <a:ln w="9525">
                <a:solidFill>
                  <a:srgbClr val="010101"/>
                </a:solidFill>
                <a:round/>
                <a:headEnd/>
                <a:tailEnd/>
              </a:ln>
            </p:spPr>
            <p:txBody>
              <a:bodyPr/>
              <a:lstStyle/>
              <a:p>
                <a:endParaRPr lang="en-US" dirty="0"/>
              </a:p>
            </p:txBody>
          </p:sp>
          <p:sp>
            <p:nvSpPr>
              <p:cNvPr id="24581" name="Freeform 26"/>
              <p:cNvSpPr>
                <a:spLocks/>
              </p:cNvSpPr>
              <p:nvPr/>
            </p:nvSpPr>
            <p:spPr bwMode="auto">
              <a:xfrm>
                <a:off x="5413375" y="4016375"/>
                <a:ext cx="635000" cy="687388"/>
              </a:xfrm>
              <a:custGeom>
                <a:avLst/>
                <a:gdLst>
                  <a:gd name="T0" fmla="*/ 2147483647 w 358"/>
                  <a:gd name="T1" fmla="*/ 2147483647 h 388"/>
                  <a:gd name="T2" fmla="*/ 2147483647 w 358"/>
                  <a:gd name="T3" fmla="*/ 2147483647 h 388"/>
                  <a:gd name="T4" fmla="*/ 2147483647 w 358"/>
                  <a:gd name="T5" fmla="*/ 2147483647 h 388"/>
                  <a:gd name="T6" fmla="*/ 2147483647 w 358"/>
                  <a:gd name="T7" fmla="*/ 2147483647 h 388"/>
                  <a:gd name="T8" fmla="*/ 2147483647 w 358"/>
                  <a:gd name="T9" fmla="*/ 2147483647 h 388"/>
                  <a:gd name="T10" fmla="*/ 2147483647 w 358"/>
                  <a:gd name="T11" fmla="*/ 2147483647 h 388"/>
                  <a:gd name="T12" fmla="*/ 2147483647 w 358"/>
                  <a:gd name="T13" fmla="*/ 2147483647 h 388"/>
                  <a:gd name="T14" fmla="*/ 2147483647 w 358"/>
                  <a:gd name="T15" fmla="*/ 2147483647 h 388"/>
                  <a:gd name="T16" fmla="*/ 2147483647 w 358"/>
                  <a:gd name="T17" fmla="*/ 2147483647 h 388"/>
                  <a:gd name="T18" fmla="*/ 2147483647 w 358"/>
                  <a:gd name="T19" fmla="*/ 2147483647 h 388"/>
                  <a:gd name="T20" fmla="*/ 2147483647 w 358"/>
                  <a:gd name="T21" fmla="*/ 2147483647 h 388"/>
                  <a:gd name="T22" fmla="*/ 2147483647 w 358"/>
                  <a:gd name="T23" fmla="*/ 2147483647 h 388"/>
                  <a:gd name="T24" fmla="*/ 2147483647 w 358"/>
                  <a:gd name="T25" fmla="*/ 2147483647 h 388"/>
                  <a:gd name="T26" fmla="*/ 2147483647 w 358"/>
                  <a:gd name="T27" fmla="*/ 2147483647 h 388"/>
                  <a:gd name="T28" fmla="*/ 2147483647 w 358"/>
                  <a:gd name="T29" fmla="*/ 2147483647 h 388"/>
                  <a:gd name="T30" fmla="*/ 2147483647 w 358"/>
                  <a:gd name="T31" fmla="*/ 2147483647 h 388"/>
                  <a:gd name="T32" fmla="*/ 2147483647 w 358"/>
                  <a:gd name="T33" fmla="*/ 2147483647 h 388"/>
                  <a:gd name="T34" fmla="*/ 2147483647 w 358"/>
                  <a:gd name="T35" fmla="*/ 2147483647 h 388"/>
                  <a:gd name="T36" fmla="*/ 2147483647 w 358"/>
                  <a:gd name="T37" fmla="*/ 2147483647 h 388"/>
                  <a:gd name="T38" fmla="*/ 2147483647 w 358"/>
                  <a:gd name="T39" fmla="*/ 2147483647 h 388"/>
                  <a:gd name="T40" fmla="*/ 2147483647 w 358"/>
                  <a:gd name="T41" fmla="*/ 2147483647 h 388"/>
                  <a:gd name="T42" fmla="*/ 2147483647 w 358"/>
                  <a:gd name="T43" fmla="*/ 2147483647 h 388"/>
                  <a:gd name="T44" fmla="*/ 2147483647 w 358"/>
                  <a:gd name="T45" fmla="*/ 2147483647 h 388"/>
                  <a:gd name="T46" fmla="*/ 2147483647 w 358"/>
                  <a:gd name="T47" fmla="*/ 2147483647 h 388"/>
                  <a:gd name="T48" fmla="*/ 2147483647 w 358"/>
                  <a:gd name="T49" fmla="*/ 0 h 388"/>
                  <a:gd name="T50" fmla="*/ 2147483647 w 358"/>
                  <a:gd name="T51" fmla="*/ 2147483647 h 388"/>
                  <a:gd name="T52" fmla="*/ 2147483647 w 358"/>
                  <a:gd name="T53" fmla="*/ 2147483647 h 388"/>
                  <a:gd name="T54" fmla="*/ 2147483647 w 358"/>
                  <a:gd name="T55" fmla="*/ 2147483647 h 388"/>
                  <a:gd name="T56" fmla="*/ 2147483647 w 358"/>
                  <a:gd name="T57" fmla="*/ 2147483647 h 388"/>
                  <a:gd name="T58" fmla="*/ 2147483647 w 358"/>
                  <a:gd name="T59" fmla="*/ 2147483647 h 388"/>
                  <a:gd name="T60" fmla="*/ 0 w 358"/>
                  <a:gd name="T61" fmla="*/ 2147483647 h 388"/>
                  <a:gd name="T62" fmla="*/ 2147483647 w 358"/>
                  <a:gd name="T63" fmla="*/ 2147483647 h 388"/>
                  <a:gd name="T64" fmla="*/ 2147483647 w 358"/>
                  <a:gd name="T65" fmla="*/ 2147483647 h 388"/>
                  <a:gd name="T66" fmla="*/ 2147483647 w 358"/>
                  <a:gd name="T67" fmla="*/ 2147483647 h 38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58"/>
                  <a:gd name="T103" fmla="*/ 0 h 388"/>
                  <a:gd name="T104" fmla="*/ 358 w 358"/>
                  <a:gd name="T105" fmla="*/ 388 h 38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58" h="388">
                    <a:moveTo>
                      <a:pt x="8" y="342"/>
                    </a:moveTo>
                    <a:lnTo>
                      <a:pt x="43" y="350"/>
                    </a:lnTo>
                    <a:lnTo>
                      <a:pt x="43" y="388"/>
                    </a:lnTo>
                    <a:lnTo>
                      <a:pt x="98" y="388"/>
                    </a:lnTo>
                    <a:lnTo>
                      <a:pt x="191" y="388"/>
                    </a:lnTo>
                    <a:lnTo>
                      <a:pt x="259" y="386"/>
                    </a:lnTo>
                    <a:lnTo>
                      <a:pt x="273" y="366"/>
                    </a:lnTo>
                    <a:lnTo>
                      <a:pt x="281" y="353"/>
                    </a:lnTo>
                    <a:lnTo>
                      <a:pt x="281" y="347"/>
                    </a:lnTo>
                    <a:lnTo>
                      <a:pt x="278" y="342"/>
                    </a:lnTo>
                    <a:lnTo>
                      <a:pt x="273" y="325"/>
                    </a:lnTo>
                    <a:lnTo>
                      <a:pt x="270" y="306"/>
                    </a:lnTo>
                    <a:lnTo>
                      <a:pt x="270" y="290"/>
                    </a:lnTo>
                    <a:lnTo>
                      <a:pt x="281" y="265"/>
                    </a:lnTo>
                    <a:lnTo>
                      <a:pt x="295" y="224"/>
                    </a:lnTo>
                    <a:lnTo>
                      <a:pt x="303" y="208"/>
                    </a:lnTo>
                    <a:lnTo>
                      <a:pt x="311" y="192"/>
                    </a:lnTo>
                    <a:lnTo>
                      <a:pt x="319" y="175"/>
                    </a:lnTo>
                    <a:lnTo>
                      <a:pt x="328" y="167"/>
                    </a:lnTo>
                    <a:lnTo>
                      <a:pt x="336" y="156"/>
                    </a:lnTo>
                    <a:lnTo>
                      <a:pt x="338" y="145"/>
                    </a:lnTo>
                    <a:lnTo>
                      <a:pt x="341" y="123"/>
                    </a:lnTo>
                    <a:lnTo>
                      <a:pt x="347" y="99"/>
                    </a:lnTo>
                    <a:lnTo>
                      <a:pt x="355" y="69"/>
                    </a:lnTo>
                    <a:lnTo>
                      <a:pt x="358" y="52"/>
                    </a:lnTo>
                    <a:lnTo>
                      <a:pt x="358" y="47"/>
                    </a:lnTo>
                    <a:lnTo>
                      <a:pt x="347" y="50"/>
                    </a:lnTo>
                    <a:lnTo>
                      <a:pt x="336" y="52"/>
                    </a:lnTo>
                    <a:lnTo>
                      <a:pt x="333" y="50"/>
                    </a:lnTo>
                    <a:lnTo>
                      <a:pt x="328" y="47"/>
                    </a:lnTo>
                    <a:lnTo>
                      <a:pt x="325" y="39"/>
                    </a:lnTo>
                    <a:lnTo>
                      <a:pt x="328" y="30"/>
                    </a:lnTo>
                    <a:lnTo>
                      <a:pt x="325" y="22"/>
                    </a:lnTo>
                    <a:lnTo>
                      <a:pt x="319" y="11"/>
                    </a:lnTo>
                    <a:lnTo>
                      <a:pt x="308" y="3"/>
                    </a:lnTo>
                    <a:lnTo>
                      <a:pt x="300" y="0"/>
                    </a:lnTo>
                    <a:lnTo>
                      <a:pt x="248" y="9"/>
                    </a:lnTo>
                    <a:lnTo>
                      <a:pt x="180" y="17"/>
                    </a:lnTo>
                    <a:lnTo>
                      <a:pt x="150" y="19"/>
                    </a:lnTo>
                    <a:lnTo>
                      <a:pt x="120" y="28"/>
                    </a:lnTo>
                    <a:lnTo>
                      <a:pt x="87" y="33"/>
                    </a:lnTo>
                    <a:lnTo>
                      <a:pt x="73" y="36"/>
                    </a:lnTo>
                    <a:lnTo>
                      <a:pt x="63" y="36"/>
                    </a:lnTo>
                    <a:lnTo>
                      <a:pt x="19" y="33"/>
                    </a:lnTo>
                    <a:lnTo>
                      <a:pt x="0" y="33"/>
                    </a:lnTo>
                    <a:lnTo>
                      <a:pt x="11" y="257"/>
                    </a:lnTo>
                    <a:lnTo>
                      <a:pt x="11" y="282"/>
                    </a:lnTo>
                    <a:lnTo>
                      <a:pt x="11" y="312"/>
                    </a:lnTo>
                    <a:lnTo>
                      <a:pt x="8" y="342"/>
                    </a:lnTo>
                    <a:close/>
                  </a:path>
                </a:pathLst>
              </a:custGeom>
              <a:solidFill>
                <a:srgbClr val="FFFFFF"/>
              </a:solidFill>
              <a:ln w="9525">
                <a:solidFill>
                  <a:srgbClr val="010101"/>
                </a:solidFill>
                <a:round/>
                <a:headEnd/>
                <a:tailEnd/>
              </a:ln>
            </p:spPr>
            <p:txBody>
              <a:bodyPr/>
              <a:lstStyle/>
              <a:p>
                <a:endParaRPr lang="en-US" dirty="0"/>
              </a:p>
            </p:txBody>
          </p:sp>
          <p:sp>
            <p:nvSpPr>
              <p:cNvPr id="24582" name="Freeform 27"/>
              <p:cNvSpPr>
                <a:spLocks/>
              </p:cNvSpPr>
              <p:nvPr/>
            </p:nvSpPr>
            <p:spPr bwMode="auto">
              <a:xfrm>
                <a:off x="5489575" y="4700588"/>
                <a:ext cx="741363" cy="579437"/>
              </a:xfrm>
              <a:custGeom>
                <a:avLst/>
                <a:gdLst>
                  <a:gd name="T0" fmla="*/ 2147483647 w 418"/>
                  <a:gd name="T1" fmla="*/ 2147483647 h 327"/>
                  <a:gd name="T2" fmla="*/ 2147483647 w 418"/>
                  <a:gd name="T3" fmla="*/ 2147483647 h 327"/>
                  <a:gd name="T4" fmla="*/ 2147483647 w 418"/>
                  <a:gd name="T5" fmla="*/ 2147483647 h 327"/>
                  <a:gd name="T6" fmla="*/ 2147483647 w 418"/>
                  <a:gd name="T7" fmla="*/ 2147483647 h 327"/>
                  <a:gd name="T8" fmla="*/ 2147483647 w 418"/>
                  <a:gd name="T9" fmla="*/ 2147483647 h 327"/>
                  <a:gd name="T10" fmla="*/ 2147483647 w 418"/>
                  <a:gd name="T11" fmla="*/ 2147483647 h 327"/>
                  <a:gd name="T12" fmla="*/ 2147483647 w 418"/>
                  <a:gd name="T13" fmla="*/ 2147483647 h 327"/>
                  <a:gd name="T14" fmla="*/ 2147483647 w 418"/>
                  <a:gd name="T15" fmla="*/ 2147483647 h 327"/>
                  <a:gd name="T16" fmla="*/ 2147483647 w 418"/>
                  <a:gd name="T17" fmla="*/ 2147483647 h 327"/>
                  <a:gd name="T18" fmla="*/ 2147483647 w 418"/>
                  <a:gd name="T19" fmla="*/ 2147483647 h 327"/>
                  <a:gd name="T20" fmla="*/ 2147483647 w 418"/>
                  <a:gd name="T21" fmla="*/ 2147483647 h 327"/>
                  <a:gd name="T22" fmla="*/ 2147483647 w 418"/>
                  <a:gd name="T23" fmla="*/ 2147483647 h 327"/>
                  <a:gd name="T24" fmla="*/ 2147483647 w 418"/>
                  <a:gd name="T25" fmla="*/ 2147483647 h 327"/>
                  <a:gd name="T26" fmla="*/ 2147483647 w 418"/>
                  <a:gd name="T27" fmla="*/ 2147483647 h 327"/>
                  <a:gd name="T28" fmla="*/ 2147483647 w 418"/>
                  <a:gd name="T29" fmla="*/ 2147483647 h 327"/>
                  <a:gd name="T30" fmla="*/ 2147483647 w 418"/>
                  <a:gd name="T31" fmla="*/ 2147483647 h 327"/>
                  <a:gd name="T32" fmla="*/ 2147483647 w 418"/>
                  <a:gd name="T33" fmla="*/ 2147483647 h 327"/>
                  <a:gd name="T34" fmla="*/ 2147483647 w 418"/>
                  <a:gd name="T35" fmla="*/ 2147483647 h 327"/>
                  <a:gd name="T36" fmla="*/ 2147483647 w 418"/>
                  <a:gd name="T37" fmla="*/ 2147483647 h 327"/>
                  <a:gd name="T38" fmla="*/ 2147483647 w 418"/>
                  <a:gd name="T39" fmla="*/ 2147483647 h 327"/>
                  <a:gd name="T40" fmla="*/ 2147483647 w 418"/>
                  <a:gd name="T41" fmla="*/ 2147483647 h 327"/>
                  <a:gd name="T42" fmla="*/ 2147483647 w 418"/>
                  <a:gd name="T43" fmla="*/ 2147483647 h 327"/>
                  <a:gd name="T44" fmla="*/ 2147483647 w 418"/>
                  <a:gd name="T45" fmla="*/ 2147483647 h 327"/>
                  <a:gd name="T46" fmla="*/ 2147483647 w 418"/>
                  <a:gd name="T47" fmla="*/ 2147483647 h 327"/>
                  <a:gd name="T48" fmla="*/ 2147483647 w 418"/>
                  <a:gd name="T49" fmla="*/ 2147483647 h 327"/>
                  <a:gd name="T50" fmla="*/ 2147483647 w 418"/>
                  <a:gd name="T51" fmla="*/ 2147483647 h 327"/>
                  <a:gd name="T52" fmla="*/ 2147483647 w 418"/>
                  <a:gd name="T53" fmla="*/ 2147483647 h 327"/>
                  <a:gd name="T54" fmla="*/ 2147483647 w 418"/>
                  <a:gd name="T55" fmla="*/ 2147483647 h 327"/>
                  <a:gd name="T56" fmla="*/ 2147483647 w 418"/>
                  <a:gd name="T57" fmla="*/ 2147483647 h 327"/>
                  <a:gd name="T58" fmla="*/ 2147483647 w 418"/>
                  <a:gd name="T59" fmla="*/ 2147483647 h 327"/>
                  <a:gd name="T60" fmla="*/ 2147483647 w 418"/>
                  <a:gd name="T61" fmla="*/ 2147483647 h 327"/>
                  <a:gd name="T62" fmla="*/ 2147483647 w 418"/>
                  <a:gd name="T63" fmla="*/ 2147483647 h 327"/>
                  <a:gd name="T64" fmla="*/ 2147483647 w 418"/>
                  <a:gd name="T65" fmla="*/ 2147483647 h 327"/>
                  <a:gd name="T66" fmla="*/ 2147483647 w 418"/>
                  <a:gd name="T67" fmla="*/ 2147483647 h 327"/>
                  <a:gd name="T68" fmla="*/ 2147483647 w 418"/>
                  <a:gd name="T69" fmla="*/ 2147483647 h 327"/>
                  <a:gd name="T70" fmla="*/ 2147483647 w 418"/>
                  <a:gd name="T71" fmla="*/ 2147483647 h 327"/>
                  <a:gd name="T72" fmla="*/ 2147483647 w 418"/>
                  <a:gd name="T73" fmla="*/ 2147483647 h 327"/>
                  <a:gd name="T74" fmla="*/ 2147483647 w 418"/>
                  <a:gd name="T75" fmla="*/ 2147483647 h 327"/>
                  <a:gd name="T76" fmla="*/ 2147483647 w 418"/>
                  <a:gd name="T77" fmla="*/ 2147483647 h 327"/>
                  <a:gd name="T78" fmla="*/ 2147483647 w 418"/>
                  <a:gd name="T79" fmla="*/ 2147483647 h 327"/>
                  <a:gd name="T80" fmla="*/ 2147483647 w 418"/>
                  <a:gd name="T81" fmla="*/ 2147483647 h 327"/>
                  <a:gd name="T82" fmla="*/ 2147483647 w 418"/>
                  <a:gd name="T83" fmla="*/ 0 h 327"/>
                  <a:gd name="T84" fmla="*/ 2147483647 w 418"/>
                  <a:gd name="T85" fmla="*/ 2147483647 h 327"/>
                  <a:gd name="T86" fmla="*/ 0 w 418"/>
                  <a:gd name="T87" fmla="*/ 2147483647 h 327"/>
                  <a:gd name="T88" fmla="*/ 2147483647 w 418"/>
                  <a:gd name="T89" fmla="*/ 2147483647 h 327"/>
                  <a:gd name="T90" fmla="*/ 2147483647 w 418"/>
                  <a:gd name="T91" fmla="*/ 2147483647 h 327"/>
                  <a:gd name="T92" fmla="*/ 2147483647 w 418"/>
                  <a:gd name="T93" fmla="*/ 2147483647 h 327"/>
                  <a:gd name="T94" fmla="*/ 2147483647 w 418"/>
                  <a:gd name="T95" fmla="*/ 2147483647 h 327"/>
                  <a:gd name="T96" fmla="*/ 2147483647 w 418"/>
                  <a:gd name="T97" fmla="*/ 2147483647 h 327"/>
                  <a:gd name="T98" fmla="*/ 2147483647 w 418"/>
                  <a:gd name="T99" fmla="*/ 2147483647 h 327"/>
                  <a:gd name="T100" fmla="*/ 2147483647 w 418"/>
                  <a:gd name="T101" fmla="*/ 2147483647 h 32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18"/>
                  <a:gd name="T154" fmla="*/ 0 h 327"/>
                  <a:gd name="T155" fmla="*/ 418 w 418"/>
                  <a:gd name="T156" fmla="*/ 327 h 32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18" h="327">
                    <a:moveTo>
                      <a:pt x="22" y="297"/>
                    </a:moveTo>
                    <a:lnTo>
                      <a:pt x="22" y="297"/>
                    </a:lnTo>
                    <a:lnTo>
                      <a:pt x="121" y="306"/>
                    </a:lnTo>
                    <a:lnTo>
                      <a:pt x="153" y="306"/>
                    </a:lnTo>
                    <a:lnTo>
                      <a:pt x="178" y="306"/>
                    </a:lnTo>
                    <a:lnTo>
                      <a:pt x="181" y="295"/>
                    </a:lnTo>
                    <a:lnTo>
                      <a:pt x="183" y="284"/>
                    </a:lnTo>
                    <a:lnTo>
                      <a:pt x="186" y="281"/>
                    </a:lnTo>
                    <a:lnTo>
                      <a:pt x="192" y="278"/>
                    </a:lnTo>
                    <a:lnTo>
                      <a:pt x="200" y="276"/>
                    </a:lnTo>
                    <a:lnTo>
                      <a:pt x="205" y="276"/>
                    </a:lnTo>
                    <a:lnTo>
                      <a:pt x="213" y="281"/>
                    </a:lnTo>
                    <a:lnTo>
                      <a:pt x="224" y="286"/>
                    </a:lnTo>
                    <a:lnTo>
                      <a:pt x="233" y="292"/>
                    </a:lnTo>
                    <a:lnTo>
                      <a:pt x="241" y="292"/>
                    </a:lnTo>
                    <a:lnTo>
                      <a:pt x="249" y="289"/>
                    </a:lnTo>
                    <a:lnTo>
                      <a:pt x="254" y="286"/>
                    </a:lnTo>
                    <a:lnTo>
                      <a:pt x="260" y="289"/>
                    </a:lnTo>
                    <a:lnTo>
                      <a:pt x="263" y="295"/>
                    </a:lnTo>
                    <a:lnTo>
                      <a:pt x="265" y="308"/>
                    </a:lnTo>
                    <a:lnTo>
                      <a:pt x="263" y="327"/>
                    </a:lnTo>
                    <a:lnTo>
                      <a:pt x="358" y="327"/>
                    </a:lnTo>
                    <a:lnTo>
                      <a:pt x="358" y="311"/>
                    </a:lnTo>
                    <a:lnTo>
                      <a:pt x="364" y="300"/>
                    </a:lnTo>
                    <a:lnTo>
                      <a:pt x="364" y="297"/>
                    </a:lnTo>
                    <a:lnTo>
                      <a:pt x="369" y="297"/>
                    </a:lnTo>
                    <a:lnTo>
                      <a:pt x="380" y="303"/>
                    </a:lnTo>
                    <a:lnTo>
                      <a:pt x="394" y="308"/>
                    </a:lnTo>
                    <a:lnTo>
                      <a:pt x="407" y="317"/>
                    </a:lnTo>
                    <a:lnTo>
                      <a:pt x="418" y="322"/>
                    </a:lnTo>
                    <a:lnTo>
                      <a:pt x="407" y="303"/>
                    </a:lnTo>
                    <a:lnTo>
                      <a:pt x="399" y="286"/>
                    </a:lnTo>
                    <a:lnTo>
                      <a:pt x="386" y="273"/>
                    </a:lnTo>
                    <a:lnTo>
                      <a:pt x="372" y="259"/>
                    </a:lnTo>
                    <a:lnTo>
                      <a:pt x="356" y="251"/>
                    </a:lnTo>
                    <a:lnTo>
                      <a:pt x="336" y="240"/>
                    </a:lnTo>
                    <a:lnTo>
                      <a:pt x="323" y="232"/>
                    </a:lnTo>
                    <a:lnTo>
                      <a:pt x="320" y="229"/>
                    </a:lnTo>
                    <a:lnTo>
                      <a:pt x="326" y="226"/>
                    </a:lnTo>
                    <a:lnTo>
                      <a:pt x="364" y="218"/>
                    </a:lnTo>
                    <a:lnTo>
                      <a:pt x="380" y="218"/>
                    </a:lnTo>
                    <a:lnTo>
                      <a:pt x="386" y="215"/>
                    </a:lnTo>
                    <a:lnTo>
                      <a:pt x="383" y="213"/>
                    </a:lnTo>
                    <a:lnTo>
                      <a:pt x="369" y="202"/>
                    </a:lnTo>
                    <a:lnTo>
                      <a:pt x="364" y="194"/>
                    </a:lnTo>
                    <a:lnTo>
                      <a:pt x="361" y="188"/>
                    </a:lnTo>
                    <a:lnTo>
                      <a:pt x="361" y="164"/>
                    </a:lnTo>
                    <a:lnTo>
                      <a:pt x="246" y="164"/>
                    </a:lnTo>
                    <a:lnTo>
                      <a:pt x="211" y="164"/>
                    </a:lnTo>
                    <a:lnTo>
                      <a:pt x="208" y="158"/>
                    </a:lnTo>
                    <a:lnTo>
                      <a:pt x="208" y="153"/>
                    </a:lnTo>
                    <a:lnTo>
                      <a:pt x="208" y="142"/>
                    </a:lnTo>
                    <a:lnTo>
                      <a:pt x="213" y="117"/>
                    </a:lnTo>
                    <a:lnTo>
                      <a:pt x="216" y="109"/>
                    </a:lnTo>
                    <a:lnTo>
                      <a:pt x="219" y="101"/>
                    </a:lnTo>
                    <a:lnTo>
                      <a:pt x="233" y="84"/>
                    </a:lnTo>
                    <a:lnTo>
                      <a:pt x="241" y="65"/>
                    </a:lnTo>
                    <a:lnTo>
                      <a:pt x="244" y="54"/>
                    </a:lnTo>
                    <a:lnTo>
                      <a:pt x="244" y="49"/>
                    </a:lnTo>
                    <a:lnTo>
                      <a:pt x="241" y="41"/>
                    </a:lnTo>
                    <a:lnTo>
                      <a:pt x="224" y="13"/>
                    </a:lnTo>
                    <a:lnTo>
                      <a:pt x="216" y="0"/>
                    </a:lnTo>
                    <a:lnTo>
                      <a:pt x="55" y="5"/>
                    </a:lnTo>
                    <a:lnTo>
                      <a:pt x="0" y="2"/>
                    </a:lnTo>
                    <a:lnTo>
                      <a:pt x="11" y="46"/>
                    </a:lnTo>
                    <a:lnTo>
                      <a:pt x="22" y="82"/>
                    </a:lnTo>
                    <a:lnTo>
                      <a:pt x="36" y="120"/>
                    </a:lnTo>
                    <a:lnTo>
                      <a:pt x="50" y="153"/>
                    </a:lnTo>
                    <a:lnTo>
                      <a:pt x="58" y="180"/>
                    </a:lnTo>
                    <a:lnTo>
                      <a:pt x="60" y="205"/>
                    </a:lnTo>
                    <a:lnTo>
                      <a:pt x="60" y="215"/>
                    </a:lnTo>
                    <a:lnTo>
                      <a:pt x="58" y="226"/>
                    </a:lnTo>
                    <a:lnTo>
                      <a:pt x="36" y="270"/>
                    </a:lnTo>
                    <a:lnTo>
                      <a:pt x="22" y="297"/>
                    </a:lnTo>
                    <a:close/>
                  </a:path>
                </a:pathLst>
              </a:custGeom>
              <a:solidFill>
                <a:srgbClr val="FFFFFF"/>
              </a:solidFill>
              <a:ln w="9525">
                <a:solidFill>
                  <a:srgbClr val="010101"/>
                </a:solidFill>
                <a:round/>
                <a:headEnd/>
                <a:tailEnd/>
              </a:ln>
            </p:spPr>
            <p:txBody>
              <a:bodyPr/>
              <a:lstStyle/>
              <a:p>
                <a:endParaRPr lang="en-US" dirty="0"/>
              </a:p>
            </p:txBody>
          </p:sp>
          <p:sp>
            <p:nvSpPr>
              <p:cNvPr id="24583" name="Freeform 28"/>
              <p:cNvSpPr>
                <a:spLocks/>
              </p:cNvSpPr>
              <p:nvPr/>
            </p:nvSpPr>
            <p:spPr bwMode="auto">
              <a:xfrm>
                <a:off x="5534025" y="2316163"/>
                <a:ext cx="708025" cy="717550"/>
              </a:xfrm>
              <a:custGeom>
                <a:avLst/>
                <a:gdLst>
                  <a:gd name="T0" fmla="*/ 2147483647 w 399"/>
                  <a:gd name="T1" fmla="*/ 2147483647 h 405"/>
                  <a:gd name="T2" fmla="*/ 2147483647 w 399"/>
                  <a:gd name="T3" fmla="*/ 2147483647 h 405"/>
                  <a:gd name="T4" fmla="*/ 2147483647 w 399"/>
                  <a:gd name="T5" fmla="*/ 2147483647 h 405"/>
                  <a:gd name="T6" fmla="*/ 2147483647 w 399"/>
                  <a:gd name="T7" fmla="*/ 2147483647 h 405"/>
                  <a:gd name="T8" fmla="*/ 2147483647 w 399"/>
                  <a:gd name="T9" fmla="*/ 2147483647 h 405"/>
                  <a:gd name="T10" fmla="*/ 2147483647 w 399"/>
                  <a:gd name="T11" fmla="*/ 0 h 405"/>
                  <a:gd name="T12" fmla="*/ 2147483647 w 399"/>
                  <a:gd name="T13" fmla="*/ 0 h 405"/>
                  <a:gd name="T14" fmla="*/ 2147483647 w 399"/>
                  <a:gd name="T15" fmla="*/ 2147483647 h 405"/>
                  <a:gd name="T16" fmla="*/ 2147483647 w 399"/>
                  <a:gd name="T17" fmla="*/ 2147483647 h 405"/>
                  <a:gd name="T18" fmla="*/ 2147483647 w 399"/>
                  <a:gd name="T19" fmla="*/ 2147483647 h 405"/>
                  <a:gd name="T20" fmla="*/ 2147483647 w 399"/>
                  <a:gd name="T21" fmla="*/ 2147483647 h 405"/>
                  <a:gd name="T22" fmla="*/ 2147483647 w 399"/>
                  <a:gd name="T23" fmla="*/ 2147483647 h 405"/>
                  <a:gd name="T24" fmla="*/ 2147483647 w 399"/>
                  <a:gd name="T25" fmla="*/ 2147483647 h 405"/>
                  <a:gd name="T26" fmla="*/ 2147483647 w 399"/>
                  <a:gd name="T27" fmla="*/ 2147483647 h 405"/>
                  <a:gd name="T28" fmla="*/ 2147483647 w 399"/>
                  <a:gd name="T29" fmla="*/ 2147483647 h 405"/>
                  <a:gd name="T30" fmla="*/ 2147483647 w 399"/>
                  <a:gd name="T31" fmla="*/ 2147483647 h 405"/>
                  <a:gd name="T32" fmla="*/ 2147483647 w 399"/>
                  <a:gd name="T33" fmla="*/ 2147483647 h 405"/>
                  <a:gd name="T34" fmla="*/ 2147483647 w 399"/>
                  <a:gd name="T35" fmla="*/ 2147483647 h 405"/>
                  <a:gd name="T36" fmla="*/ 2147483647 w 399"/>
                  <a:gd name="T37" fmla="*/ 2147483647 h 405"/>
                  <a:gd name="T38" fmla="*/ 2147483647 w 399"/>
                  <a:gd name="T39" fmla="*/ 2147483647 h 405"/>
                  <a:gd name="T40" fmla="*/ 2147483647 w 399"/>
                  <a:gd name="T41" fmla="*/ 2147483647 h 405"/>
                  <a:gd name="T42" fmla="*/ 2147483647 w 399"/>
                  <a:gd name="T43" fmla="*/ 2147483647 h 405"/>
                  <a:gd name="T44" fmla="*/ 2147483647 w 399"/>
                  <a:gd name="T45" fmla="*/ 2147483647 h 405"/>
                  <a:gd name="T46" fmla="*/ 2147483647 w 399"/>
                  <a:gd name="T47" fmla="*/ 2147483647 h 405"/>
                  <a:gd name="T48" fmla="*/ 2147483647 w 399"/>
                  <a:gd name="T49" fmla="*/ 2147483647 h 405"/>
                  <a:gd name="T50" fmla="*/ 2147483647 w 399"/>
                  <a:gd name="T51" fmla="*/ 2147483647 h 405"/>
                  <a:gd name="T52" fmla="*/ 2147483647 w 399"/>
                  <a:gd name="T53" fmla="*/ 2147483647 h 405"/>
                  <a:gd name="T54" fmla="*/ 2147483647 w 399"/>
                  <a:gd name="T55" fmla="*/ 2147483647 h 405"/>
                  <a:gd name="T56" fmla="*/ 2147483647 w 399"/>
                  <a:gd name="T57" fmla="*/ 2147483647 h 405"/>
                  <a:gd name="T58" fmla="*/ 2147483647 w 399"/>
                  <a:gd name="T59" fmla="*/ 2147483647 h 405"/>
                  <a:gd name="T60" fmla="*/ 2147483647 w 399"/>
                  <a:gd name="T61" fmla="*/ 2147483647 h 405"/>
                  <a:gd name="T62" fmla="*/ 2147483647 w 399"/>
                  <a:gd name="T63" fmla="*/ 2147483647 h 405"/>
                  <a:gd name="T64" fmla="*/ 2147483647 w 399"/>
                  <a:gd name="T65" fmla="*/ 2147483647 h 405"/>
                  <a:gd name="T66" fmla="*/ 2147483647 w 399"/>
                  <a:gd name="T67" fmla="*/ 2147483647 h 405"/>
                  <a:gd name="T68" fmla="*/ 2147483647 w 399"/>
                  <a:gd name="T69" fmla="*/ 2147483647 h 405"/>
                  <a:gd name="T70" fmla="*/ 2147483647 w 399"/>
                  <a:gd name="T71" fmla="*/ 2147483647 h 405"/>
                  <a:gd name="T72" fmla="*/ 2147483647 w 399"/>
                  <a:gd name="T73" fmla="*/ 2147483647 h 405"/>
                  <a:gd name="T74" fmla="*/ 2147483647 w 399"/>
                  <a:gd name="T75" fmla="*/ 2147483647 h 405"/>
                  <a:gd name="T76" fmla="*/ 2147483647 w 399"/>
                  <a:gd name="T77" fmla="*/ 2147483647 h 405"/>
                  <a:gd name="T78" fmla="*/ 2147483647 w 399"/>
                  <a:gd name="T79" fmla="*/ 2147483647 h 405"/>
                  <a:gd name="T80" fmla="*/ 2147483647 w 399"/>
                  <a:gd name="T81" fmla="*/ 2147483647 h 405"/>
                  <a:gd name="T82" fmla="*/ 2147483647 w 399"/>
                  <a:gd name="T83" fmla="*/ 2147483647 h 405"/>
                  <a:gd name="T84" fmla="*/ 2147483647 w 399"/>
                  <a:gd name="T85" fmla="*/ 2147483647 h 405"/>
                  <a:gd name="T86" fmla="*/ 2147483647 w 399"/>
                  <a:gd name="T87" fmla="*/ 2147483647 h 405"/>
                  <a:gd name="T88" fmla="*/ 2147483647 w 399"/>
                  <a:gd name="T89" fmla="*/ 2147483647 h 405"/>
                  <a:gd name="T90" fmla="*/ 2147483647 w 399"/>
                  <a:gd name="T91" fmla="*/ 2147483647 h 405"/>
                  <a:gd name="T92" fmla="*/ 2147483647 w 399"/>
                  <a:gd name="T93" fmla="*/ 2147483647 h 405"/>
                  <a:gd name="T94" fmla="*/ 2147483647 w 399"/>
                  <a:gd name="T95" fmla="*/ 2147483647 h 405"/>
                  <a:gd name="T96" fmla="*/ 2147483647 w 399"/>
                  <a:gd name="T97" fmla="*/ 2147483647 h 405"/>
                  <a:gd name="T98" fmla="*/ 2147483647 w 399"/>
                  <a:gd name="T99" fmla="*/ 2147483647 h 405"/>
                  <a:gd name="T100" fmla="*/ 2147483647 w 399"/>
                  <a:gd name="T101" fmla="*/ 2147483647 h 405"/>
                  <a:gd name="T102" fmla="*/ 2147483647 w 399"/>
                  <a:gd name="T103" fmla="*/ 2147483647 h 405"/>
                  <a:gd name="T104" fmla="*/ 2147483647 w 399"/>
                  <a:gd name="T105" fmla="*/ 2147483647 h 405"/>
                  <a:gd name="T106" fmla="*/ 2147483647 w 399"/>
                  <a:gd name="T107" fmla="*/ 2147483647 h 405"/>
                  <a:gd name="T108" fmla="*/ 0 w 399"/>
                  <a:gd name="T109" fmla="*/ 2147483647 h 405"/>
                  <a:gd name="T110" fmla="*/ 2147483647 w 399"/>
                  <a:gd name="T111" fmla="*/ 2147483647 h 405"/>
                  <a:gd name="T112" fmla="*/ 2147483647 w 399"/>
                  <a:gd name="T113" fmla="*/ 2147483647 h 405"/>
                  <a:gd name="T114" fmla="*/ 2147483647 w 399"/>
                  <a:gd name="T115" fmla="*/ 2147483647 h 405"/>
                  <a:gd name="T116" fmla="*/ 2147483647 w 399"/>
                  <a:gd name="T117" fmla="*/ 2147483647 h 40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99"/>
                  <a:gd name="T178" fmla="*/ 0 h 405"/>
                  <a:gd name="T179" fmla="*/ 399 w 399"/>
                  <a:gd name="T180" fmla="*/ 405 h 40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99" h="405">
                    <a:moveTo>
                      <a:pt x="44" y="14"/>
                    </a:moveTo>
                    <a:lnTo>
                      <a:pt x="44" y="14"/>
                    </a:lnTo>
                    <a:lnTo>
                      <a:pt x="49" y="17"/>
                    </a:lnTo>
                    <a:lnTo>
                      <a:pt x="63" y="25"/>
                    </a:lnTo>
                    <a:lnTo>
                      <a:pt x="71" y="28"/>
                    </a:lnTo>
                    <a:lnTo>
                      <a:pt x="79" y="28"/>
                    </a:lnTo>
                    <a:lnTo>
                      <a:pt x="85" y="28"/>
                    </a:lnTo>
                    <a:lnTo>
                      <a:pt x="93" y="22"/>
                    </a:lnTo>
                    <a:lnTo>
                      <a:pt x="117" y="9"/>
                    </a:lnTo>
                    <a:lnTo>
                      <a:pt x="128" y="0"/>
                    </a:lnTo>
                    <a:lnTo>
                      <a:pt x="137" y="0"/>
                    </a:lnTo>
                    <a:lnTo>
                      <a:pt x="139" y="6"/>
                    </a:lnTo>
                    <a:lnTo>
                      <a:pt x="139" y="14"/>
                    </a:lnTo>
                    <a:lnTo>
                      <a:pt x="137" y="30"/>
                    </a:lnTo>
                    <a:lnTo>
                      <a:pt x="139" y="36"/>
                    </a:lnTo>
                    <a:lnTo>
                      <a:pt x="145" y="39"/>
                    </a:lnTo>
                    <a:lnTo>
                      <a:pt x="158" y="41"/>
                    </a:lnTo>
                    <a:lnTo>
                      <a:pt x="180" y="50"/>
                    </a:lnTo>
                    <a:lnTo>
                      <a:pt x="197" y="55"/>
                    </a:lnTo>
                    <a:lnTo>
                      <a:pt x="213" y="60"/>
                    </a:lnTo>
                    <a:lnTo>
                      <a:pt x="279" y="74"/>
                    </a:lnTo>
                    <a:lnTo>
                      <a:pt x="309" y="80"/>
                    </a:lnTo>
                    <a:lnTo>
                      <a:pt x="322" y="85"/>
                    </a:lnTo>
                    <a:lnTo>
                      <a:pt x="331" y="91"/>
                    </a:lnTo>
                    <a:lnTo>
                      <a:pt x="333" y="101"/>
                    </a:lnTo>
                    <a:lnTo>
                      <a:pt x="336" y="115"/>
                    </a:lnTo>
                    <a:lnTo>
                      <a:pt x="336" y="123"/>
                    </a:lnTo>
                    <a:lnTo>
                      <a:pt x="341" y="129"/>
                    </a:lnTo>
                    <a:lnTo>
                      <a:pt x="344" y="132"/>
                    </a:lnTo>
                    <a:lnTo>
                      <a:pt x="355" y="137"/>
                    </a:lnTo>
                    <a:lnTo>
                      <a:pt x="363" y="142"/>
                    </a:lnTo>
                    <a:lnTo>
                      <a:pt x="366" y="151"/>
                    </a:lnTo>
                    <a:lnTo>
                      <a:pt x="366" y="162"/>
                    </a:lnTo>
                    <a:lnTo>
                      <a:pt x="358" y="181"/>
                    </a:lnTo>
                    <a:lnTo>
                      <a:pt x="355" y="186"/>
                    </a:lnTo>
                    <a:lnTo>
                      <a:pt x="355" y="194"/>
                    </a:lnTo>
                    <a:lnTo>
                      <a:pt x="355" y="197"/>
                    </a:lnTo>
                    <a:lnTo>
                      <a:pt x="358" y="197"/>
                    </a:lnTo>
                    <a:lnTo>
                      <a:pt x="369" y="192"/>
                    </a:lnTo>
                    <a:lnTo>
                      <a:pt x="388" y="175"/>
                    </a:lnTo>
                    <a:lnTo>
                      <a:pt x="393" y="172"/>
                    </a:lnTo>
                    <a:lnTo>
                      <a:pt x="396" y="172"/>
                    </a:lnTo>
                    <a:lnTo>
                      <a:pt x="399" y="181"/>
                    </a:lnTo>
                    <a:lnTo>
                      <a:pt x="393" y="194"/>
                    </a:lnTo>
                    <a:lnTo>
                      <a:pt x="380" y="230"/>
                    </a:lnTo>
                    <a:lnTo>
                      <a:pt x="374" y="249"/>
                    </a:lnTo>
                    <a:lnTo>
                      <a:pt x="372" y="271"/>
                    </a:lnTo>
                    <a:lnTo>
                      <a:pt x="380" y="366"/>
                    </a:lnTo>
                    <a:lnTo>
                      <a:pt x="344" y="375"/>
                    </a:lnTo>
                    <a:lnTo>
                      <a:pt x="284" y="388"/>
                    </a:lnTo>
                    <a:lnTo>
                      <a:pt x="178" y="405"/>
                    </a:lnTo>
                    <a:lnTo>
                      <a:pt x="178" y="391"/>
                    </a:lnTo>
                    <a:lnTo>
                      <a:pt x="175" y="383"/>
                    </a:lnTo>
                    <a:lnTo>
                      <a:pt x="172" y="380"/>
                    </a:lnTo>
                    <a:lnTo>
                      <a:pt x="167" y="377"/>
                    </a:lnTo>
                    <a:lnTo>
                      <a:pt x="153" y="375"/>
                    </a:lnTo>
                    <a:lnTo>
                      <a:pt x="142" y="366"/>
                    </a:lnTo>
                    <a:lnTo>
                      <a:pt x="137" y="356"/>
                    </a:lnTo>
                    <a:lnTo>
                      <a:pt x="134" y="350"/>
                    </a:lnTo>
                    <a:lnTo>
                      <a:pt x="134" y="345"/>
                    </a:lnTo>
                    <a:lnTo>
                      <a:pt x="142" y="323"/>
                    </a:lnTo>
                    <a:lnTo>
                      <a:pt x="139" y="315"/>
                    </a:lnTo>
                    <a:lnTo>
                      <a:pt x="134" y="306"/>
                    </a:lnTo>
                    <a:lnTo>
                      <a:pt x="117" y="295"/>
                    </a:lnTo>
                    <a:lnTo>
                      <a:pt x="115" y="290"/>
                    </a:lnTo>
                    <a:lnTo>
                      <a:pt x="112" y="282"/>
                    </a:lnTo>
                    <a:lnTo>
                      <a:pt x="109" y="274"/>
                    </a:lnTo>
                    <a:lnTo>
                      <a:pt x="98" y="263"/>
                    </a:lnTo>
                    <a:lnTo>
                      <a:pt x="87" y="257"/>
                    </a:lnTo>
                    <a:lnTo>
                      <a:pt x="74" y="252"/>
                    </a:lnTo>
                    <a:lnTo>
                      <a:pt x="55" y="238"/>
                    </a:lnTo>
                    <a:lnTo>
                      <a:pt x="33" y="219"/>
                    </a:lnTo>
                    <a:lnTo>
                      <a:pt x="14" y="197"/>
                    </a:lnTo>
                    <a:lnTo>
                      <a:pt x="8" y="189"/>
                    </a:lnTo>
                    <a:lnTo>
                      <a:pt x="5" y="178"/>
                    </a:lnTo>
                    <a:lnTo>
                      <a:pt x="8" y="167"/>
                    </a:lnTo>
                    <a:lnTo>
                      <a:pt x="11" y="153"/>
                    </a:lnTo>
                    <a:lnTo>
                      <a:pt x="14" y="145"/>
                    </a:lnTo>
                    <a:lnTo>
                      <a:pt x="16" y="134"/>
                    </a:lnTo>
                    <a:lnTo>
                      <a:pt x="16" y="126"/>
                    </a:lnTo>
                    <a:lnTo>
                      <a:pt x="14" y="121"/>
                    </a:lnTo>
                    <a:lnTo>
                      <a:pt x="11" y="118"/>
                    </a:lnTo>
                    <a:lnTo>
                      <a:pt x="5" y="115"/>
                    </a:lnTo>
                    <a:lnTo>
                      <a:pt x="0" y="115"/>
                    </a:lnTo>
                    <a:lnTo>
                      <a:pt x="0" y="112"/>
                    </a:lnTo>
                    <a:lnTo>
                      <a:pt x="14" y="101"/>
                    </a:lnTo>
                    <a:lnTo>
                      <a:pt x="22" y="91"/>
                    </a:lnTo>
                    <a:lnTo>
                      <a:pt x="27" y="82"/>
                    </a:lnTo>
                    <a:lnTo>
                      <a:pt x="33" y="74"/>
                    </a:lnTo>
                    <a:lnTo>
                      <a:pt x="35" y="58"/>
                    </a:lnTo>
                    <a:lnTo>
                      <a:pt x="44" y="14"/>
                    </a:lnTo>
                    <a:close/>
                  </a:path>
                </a:pathLst>
              </a:custGeom>
              <a:solidFill>
                <a:srgbClr val="FFFFFF"/>
              </a:solidFill>
              <a:ln w="9525">
                <a:solidFill>
                  <a:srgbClr val="010101"/>
                </a:solidFill>
                <a:round/>
                <a:headEnd/>
                <a:tailEnd/>
              </a:ln>
            </p:spPr>
            <p:txBody>
              <a:bodyPr/>
              <a:lstStyle/>
              <a:p>
                <a:endParaRPr lang="en-US" dirty="0"/>
              </a:p>
            </p:txBody>
          </p:sp>
          <p:sp>
            <p:nvSpPr>
              <p:cNvPr id="24584" name="Freeform 29"/>
              <p:cNvSpPr>
                <a:spLocks/>
              </p:cNvSpPr>
              <p:nvPr/>
            </p:nvSpPr>
            <p:spPr bwMode="auto">
              <a:xfrm>
                <a:off x="5746750" y="2965450"/>
                <a:ext cx="592138" cy="955675"/>
              </a:xfrm>
              <a:custGeom>
                <a:avLst/>
                <a:gdLst>
                  <a:gd name="T0" fmla="*/ 2147483647 w 334"/>
                  <a:gd name="T1" fmla="*/ 2147483647 h 539"/>
                  <a:gd name="T2" fmla="*/ 2147483647 w 334"/>
                  <a:gd name="T3" fmla="*/ 2147483647 h 539"/>
                  <a:gd name="T4" fmla="*/ 2147483647 w 334"/>
                  <a:gd name="T5" fmla="*/ 2147483647 h 539"/>
                  <a:gd name="T6" fmla="*/ 2147483647 w 334"/>
                  <a:gd name="T7" fmla="*/ 2147483647 h 539"/>
                  <a:gd name="T8" fmla="*/ 2147483647 w 334"/>
                  <a:gd name="T9" fmla="*/ 2147483647 h 539"/>
                  <a:gd name="T10" fmla="*/ 2147483647 w 334"/>
                  <a:gd name="T11" fmla="*/ 2147483647 h 539"/>
                  <a:gd name="T12" fmla="*/ 2147483647 w 334"/>
                  <a:gd name="T13" fmla="*/ 2147483647 h 539"/>
                  <a:gd name="T14" fmla="*/ 2147483647 w 334"/>
                  <a:gd name="T15" fmla="*/ 2147483647 h 539"/>
                  <a:gd name="T16" fmla="*/ 2147483647 w 334"/>
                  <a:gd name="T17" fmla="*/ 2147483647 h 539"/>
                  <a:gd name="T18" fmla="*/ 2147483647 w 334"/>
                  <a:gd name="T19" fmla="*/ 2147483647 h 539"/>
                  <a:gd name="T20" fmla="*/ 2147483647 w 334"/>
                  <a:gd name="T21" fmla="*/ 2147483647 h 539"/>
                  <a:gd name="T22" fmla="*/ 2147483647 w 334"/>
                  <a:gd name="T23" fmla="*/ 2147483647 h 539"/>
                  <a:gd name="T24" fmla="*/ 2147483647 w 334"/>
                  <a:gd name="T25" fmla="*/ 2147483647 h 539"/>
                  <a:gd name="T26" fmla="*/ 2147483647 w 334"/>
                  <a:gd name="T27" fmla="*/ 2147483647 h 539"/>
                  <a:gd name="T28" fmla="*/ 2147483647 w 334"/>
                  <a:gd name="T29" fmla="*/ 2147483647 h 539"/>
                  <a:gd name="T30" fmla="*/ 2147483647 w 334"/>
                  <a:gd name="T31" fmla="*/ 2147483647 h 539"/>
                  <a:gd name="T32" fmla="*/ 2147483647 w 334"/>
                  <a:gd name="T33" fmla="*/ 0 h 539"/>
                  <a:gd name="T34" fmla="*/ 2147483647 w 334"/>
                  <a:gd name="T35" fmla="*/ 2147483647 h 539"/>
                  <a:gd name="T36" fmla="*/ 2147483647 w 334"/>
                  <a:gd name="T37" fmla="*/ 2147483647 h 539"/>
                  <a:gd name="T38" fmla="*/ 2147483647 w 334"/>
                  <a:gd name="T39" fmla="*/ 2147483647 h 539"/>
                  <a:gd name="T40" fmla="*/ 2147483647 w 334"/>
                  <a:gd name="T41" fmla="*/ 2147483647 h 539"/>
                  <a:gd name="T42" fmla="*/ 2147483647 w 334"/>
                  <a:gd name="T43" fmla="*/ 2147483647 h 539"/>
                  <a:gd name="T44" fmla="*/ 2147483647 w 334"/>
                  <a:gd name="T45" fmla="*/ 2147483647 h 539"/>
                  <a:gd name="T46" fmla="*/ 2147483647 w 334"/>
                  <a:gd name="T47" fmla="*/ 2147483647 h 539"/>
                  <a:gd name="T48" fmla="*/ 2147483647 w 334"/>
                  <a:gd name="T49" fmla="*/ 2147483647 h 539"/>
                  <a:gd name="T50" fmla="*/ 2147483647 w 334"/>
                  <a:gd name="T51" fmla="*/ 2147483647 h 539"/>
                  <a:gd name="T52" fmla="*/ 2147483647 w 334"/>
                  <a:gd name="T53" fmla="*/ 2147483647 h 539"/>
                  <a:gd name="T54" fmla="*/ 2147483647 w 334"/>
                  <a:gd name="T55" fmla="*/ 2147483647 h 539"/>
                  <a:gd name="T56" fmla="*/ 2147483647 w 334"/>
                  <a:gd name="T57" fmla="*/ 2147483647 h 539"/>
                  <a:gd name="T58" fmla="*/ 2147483647 w 334"/>
                  <a:gd name="T59" fmla="*/ 2147483647 h 539"/>
                  <a:gd name="T60" fmla="*/ 0 w 334"/>
                  <a:gd name="T61" fmla="*/ 2147483647 h 539"/>
                  <a:gd name="T62" fmla="*/ 2147483647 w 334"/>
                  <a:gd name="T63" fmla="*/ 2147483647 h 539"/>
                  <a:gd name="T64" fmla="*/ 2147483647 w 334"/>
                  <a:gd name="T65" fmla="*/ 2147483647 h 539"/>
                  <a:gd name="T66" fmla="*/ 2147483647 w 334"/>
                  <a:gd name="T67" fmla="*/ 2147483647 h 539"/>
                  <a:gd name="T68" fmla="*/ 2147483647 w 334"/>
                  <a:gd name="T69" fmla="*/ 2147483647 h 539"/>
                  <a:gd name="T70" fmla="*/ 2147483647 w 334"/>
                  <a:gd name="T71" fmla="*/ 2147483647 h 539"/>
                  <a:gd name="T72" fmla="*/ 2147483647 w 334"/>
                  <a:gd name="T73" fmla="*/ 2147483647 h 539"/>
                  <a:gd name="T74" fmla="*/ 2147483647 w 334"/>
                  <a:gd name="T75" fmla="*/ 2147483647 h 539"/>
                  <a:gd name="T76" fmla="*/ 2147483647 w 334"/>
                  <a:gd name="T77" fmla="*/ 2147483647 h 539"/>
                  <a:gd name="T78" fmla="*/ 2147483647 w 334"/>
                  <a:gd name="T79" fmla="*/ 2147483647 h 539"/>
                  <a:gd name="T80" fmla="*/ 2147483647 w 334"/>
                  <a:gd name="T81" fmla="*/ 2147483647 h 539"/>
                  <a:gd name="T82" fmla="*/ 2147483647 w 334"/>
                  <a:gd name="T83" fmla="*/ 2147483647 h 539"/>
                  <a:gd name="T84" fmla="*/ 2147483647 w 334"/>
                  <a:gd name="T85" fmla="*/ 2147483647 h 539"/>
                  <a:gd name="T86" fmla="*/ 2147483647 w 334"/>
                  <a:gd name="T87" fmla="*/ 2147483647 h 539"/>
                  <a:gd name="T88" fmla="*/ 2147483647 w 334"/>
                  <a:gd name="T89" fmla="*/ 2147483647 h 539"/>
                  <a:gd name="T90" fmla="*/ 2147483647 w 334"/>
                  <a:gd name="T91" fmla="*/ 2147483647 h 539"/>
                  <a:gd name="T92" fmla="*/ 2147483647 w 334"/>
                  <a:gd name="T93" fmla="*/ 2147483647 h 539"/>
                  <a:gd name="T94" fmla="*/ 2147483647 w 334"/>
                  <a:gd name="T95" fmla="*/ 2147483647 h 539"/>
                  <a:gd name="T96" fmla="*/ 2147483647 w 334"/>
                  <a:gd name="T97" fmla="*/ 2147483647 h 539"/>
                  <a:gd name="T98" fmla="*/ 2147483647 w 334"/>
                  <a:gd name="T99" fmla="*/ 2147483647 h 539"/>
                  <a:gd name="T100" fmla="*/ 2147483647 w 334"/>
                  <a:gd name="T101" fmla="*/ 2147483647 h 53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34"/>
                  <a:gd name="T154" fmla="*/ 0 h 539"/>
                  <a:gd name="T155" fmla="*/ 334 w 334"/>
                  <a:gd name="T156" fmla="*/ 539 h 539"/>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34" h="539">
                    <a:moveTo>
                      <a:pt x="213" y="536"/>
                    </a:moveTo>
                    <a:lnTo>
                      <a:pt x="213" y="536"/>
                    </a:lnTo>
                    <a:lnTo>
                      <a:pt x="213" y="528"/>
                    </a:lnTo>
                    <a:lnTo>
                      <a:pt x="216" y="522"/>
                    </a:lnTo>
                    <a:lnTo>
                      <a:pt x="224" y="520"/>
                    </a:lnTo>
                    <a:lnTo>
                      <a:pt x="249" y="511"/>
                    </a:lnTo>
                    <a:lnTo>
                      <a:pt x="265" y="503"/>
                    </a:lnTo>
                    <a:lnTo>
                      <a:pt x="273" y="498"/>
                    </a:lnTo>
                    <a:lnTo>
                      <a:pt x="279" y="492"/>
                    </a:lnTo>
                    <a:lnTo>
                      <a:pt x="282" y="487"/>
                    </a:lnTo>
                    <a:lnTo>
                      <a:pt x="287" y="468"/>
                    </a:lnTo>
                    <a:lnTo>
                      <a:pt x="290" y="454"/>
                    </a:lnTo>
                    <a:lnTo>
                      <a:pt x="293" y="446"/>
                    </a:lnTo>
                    <a:lnTo>
                      <a:pt x="309" y="429"/>
                    </a:lnTo>
                    <a:lnTo>
                      <a:pt x="328" y="405"/>
                    </a:lnTo>
                    <a:lnTo>
                      <a:pt x="334" y="394"/>
                    </a:lnTo>
                    <a:lnTo>
                      <a:pt x="334" y="383"/>
                    </a:lnTo>
                    <a:lnTo>
                      <a:pt x="325" y="361"/>
                    </a:lnTo>
                    <a:lnTo>
                      <a:pt x="317" y="306"/>
                    </a:lnTo>
                    <a:lnTo>
                      <a:pt x="303" y="208"/>
                    </a:lnTo>
                    <a:lnTo>
                      <a:pt x="298" y="167"/>
                    </a:lnTo>
                    <a:lnTo>
                      <a:pt x="295" y="140"/>
                    </a:lnTo>
                    <a:lnTo>
                      <a:pt x="295" y="123"/>
                    </a:lnTo>
                    <a:lnTo>
                      <a:pt x="293" y="107"/>
                    </a:lnTo>
                    <a:lnTo>
                      <a:pt x="290" y="93"/>
                    </a:lnTo>
                    <a:lnTo>
                      <a:pt x="262" y="85"/>
                    </a:lnTo>
                    <a:lnTo>
                      <a:pt x="260" y="0"/>
                    </a:lnTo>
                    <a:lnTo>
                      <a:pt x="140" y="25"/>
                    </a:lnTo>
                    <a:lnTo>
                      <a:pt x="58" y="39"/>
                    </a:lnTo>
                    <a:lnTo>
                      <a:pt x="66" y="55"/>
                    </a:lnTo>
                    <a:lnTo>
                      <a:pt x="79" y="77"/>
                    </a:lnTo>
                    <a:lnTo>
                      <a:pt x="82" y="82"/>
                    </a:lnTo>
                    <a:lnTo>
                      <a:pt x="85" y="93"/>
                    </a:lnTo>
                    <a:lnTo>
                      <a:pt x="85" y="104"/>
                    </a:lnTo>
                    <a:lnTo>
                      <a:pt x="77" y="115"/>
                    </a:lnTo>
                    <a:lnTo>
                      <a:pt x="49" y="151"/>
                    </a:lnTo>
                    <a:lnTo>
                      <a:pt x="38" y="167"/>
                    </a:lnTo>
                    <a:lnTo>
                      <a:pt x="33" y="175"/>
                    </a:lnTo>
                    <a:lnTo>
                      <a:pt x="36" y="184"/>
                    </a:lnTo>
                    <a:lnTo>
                      <a:pt x="38" y="192"/>
                    </a:lnTo>
                    <a:lnTo>
                      <a:pt x="38" y="200"/>
                    </a:lnTo>
                    <a:lnTo>
                      <a:pt x="36" y="205"/>
                    </a:lnTo>
                    <a:lnTo>
                      <a:pt x="30" y="211"/>
                    </a:lnTo>
                    <a:lnTo>
                      <a:pt x="19" y="222"/>
                    </a:lnTo>
                    <a:lnTo>
                      <a:pt x="8" y="233"/>
                    </a:lnTo>
                    <a:lnTo>
                      <a:pt x="3" y="246"/>
                    </a:lnTo>
                    <a:lnTo>
                      <a:pt x="0" y="263"/>
                    </a:lnTo>
                    <a:lnTo>
                      <a:pt x="3" y="279"/>
                    </a:lnTo>
                    <a:lnTo>
                      <a:pt x="8" y="296"/>
                    </a:lnTo>
                    <a:lnTo>
                      <a:pt x="17" y="312"/>
                    </a:lnTo>
                    <a:lnTo>
                      <a:pt x="25" y="328"/>
                    </a:lnTo>
                    <a:lnTo>
                      <a:pt x="47" y="364"/>
                    </a:lnTo>
                    <a:lnTo>
                      <a:pt x="58" y="378"/>
                    </a:lnTo>
                    <a:lnTo>
                      <a:pt x="63" y="380"/>
                    </a:lnTo>
                    <a:lnTo>
                      <a:pt x="66" y="383"/>
                    </a:lnTo>
                    <a:lnTo>
                      <a:pt x="90" y="378"/>
                    </a:lnTo>
                    <a:lnTo>
                      <a:pt x="104" y="375"/>
                    </a:lnTo>
                    <a:lnTo>
                      <a:pt x="109" y="378"/>
                    </a:lnTo>
                    <a:lnTo>
                      <a:pt x="112" y="378"/>
                    </a:lnTo>
                    <a:lnTo>
                      <a:pt x="120" y="388"/>
                    </a:lnTo>
                    <a:lnTo>
                      <a:pt x="120" y="391"/>
                    </a:lnTo>
                    <a:lnTo>
                      <a:pt x="118" y="397"/>
                    </a:lnTo>
                    <a:lnTo>
                      <a:pt x="112" y="405"/>
                    </a:lnTo>
                    <a:lnTo>
                      <a:pt x="107" y="416"/>
                    </a:lnTo>
                    <a:lnTo>
                      <a:pt x="107" y="421"/>
                    </a:lnTo>
                    <a:lnTo>
                      <a:pt x="109" y="427"/>
                    </a:lnTo>
                    <a:lnTo>
                      <a:pt x="112" y="435"/>
                    </a:lnTo>
                    <a:lnTo>
                      <a:pt x="118" y="443"/>
                    </a:lnTo>
                    <a:lnTo>
                      <a:pt x="137" y="459"/>
                    </a:lnTo>
                    <a:lnTo>
                      <a:pt x="156" y="473"/>
                    </a:lnTo>
                    <a:lnTo>
                      <a:pt x="172" y="487"/>
                    </a:lnTo>
                    <a:lnTo>
                      <a:pt x="178" y="492"/>
                    </a:lnTo>
                    <a:lnTo>
                      <a:pt x="178" y="498"/>
                    </a:lnTo>
                    <a:lnTo>
                      <a:pt x="172" y="520"/>
                    </a:lnTo>
                    <a:lnTo>
                      <a:pt x="170" y="528"/>
                    </a:lnTo>
                    <a:lnTo>
                      <a:pt x="172" y="533"/>
                    </a:lnTo>
                    <a:lnTo>
                      <a:pt x="175" y="536"/>
                    </a:lnTo>
                    <a:lnTo>
                      <a:pt x="186" y="539"/>
                    </a:lnTo>
                    <a:lnTo>
                      <a:pt x="200" y="539"/>
                    </a:lnTo>
                    <a:lnTo>
                      <a:pt x="213" y="536"/>
                    </a:lnTo>
                    <a:close/>
                  </a:path>
                </a:pathLst>
              </a:custGeom>
              <a:solidFill>
                <a:srgbClr val="FFFFFF"/>
              </a:solidFill>
              <a:ln w="9525">
                <a:solidFill>
                  <a:srgbClr val="010101"/>
                </a:solidFill>
                <a:round/>
                <a:headEnd/>
                <a:tailEnd/>
              </a:ln>
            </p:spPr>
            <p:txBody>
              <a:bodyPr/>
              <a:lstStyle/>
              <a:p>
                <a:endParaRPr lang="en-US" dirty="0"/>
              </a:p>
            </p:txBody>
          </p:sp>
          <p:sp>
            <p:nvSpPr>
              <p:cNvPr id="24585" name="Freeform 30"/>
              <p:cNvSpPr>
                <a:spLocks/>
              </p:cNvSpPr>
              <p:nvPr/>
            </p:nvSpPr>
            <p:spPr bwMode="auto">
              <a:xfrm>
                <a:off x="5815013" y="2243138"/>
                <a:ext cx="812800" cy="334962"/>
              </a:xfrm>
              <a:custGeom>
                <a:avLst/>
                <a:gdLst>
                  <a:gd name="T0" fmla="*/ 2147483647 w 459"/>
                  <a:gd name="T1" fmla="*/ 0 h 189"/>
                  <a:gd name="T2" fmla="*/ 2147483647 w 459"/>
                  <a:gd name="T3" fmla="*/ 2147483647 h 189"/>
                  <a:gd name="T4" fmla="*/ 2147483647 w 459"/>
                  <a:gd name="T5" fmla="*/ 2147483647 h 189"/>
                  <a:gd name="T6" fmla="*/ 2147483647 w 459"/>
                  <a:gd name="T7" fmla="*/ 2147483647 h 189"/>
                  <a:gd name="T8" fmla="*/ 2147483647 w 459"/>
                  <a:gd name="T9" fmla="*/ 2147483647 h 189"/>
                  <a:gd name="T10" fmla="*/ 2147483647 w 459"/>
                  <a:gd name="T11" fmla="*/ 2147483647 h 189"/>
                  <a:gd name="T12" fmla="*/ 2147483647 w 459"/>
                  <a:gd name="T13" fmla="*/ 2147483647 h 189"/>
                  <a:gd name="T14" fmla="*/ 2147483647 w 459"/>
                  <a:gd name="T15" fmla="*/ 2147483647 h 189"/>
                  <a:gd name="T16" fmla="*/ 2147483647 w 459"/>
                  <a:gd name="T17" fmla="*/ 2147483647 h 189"/>
                  <a:gd name="T18" fmla="*/ 2147483647 w 459"/>
                  <a:gd name="T19" fmla="*/ 2147483647 h 189"/>
                  <a:gd name="T20" fmla="*/ 2147483647 w 459"/>
                  <a:gd name="T21" fmla="*/ 2147483647 h 189"/>
                  <a:gd name="T22" fmla="*/ 2147483647 w 459"/>
                  <a:gd name="T23" fmla="*/ 2147483647 h 189"/>
                  <a:gd name="T24" fmla="*/ 2147483647 w 459"/>
                  <a:gd name="T25" fmla="*/ 2147483647 h 189"/>
                  <a:gd name="T26" fmla="*/ 2147483647 w 459"/>
                  <a:gd name="T27" fmla="*/ 2147483647 h 189"/>
                  <a:gd name="T28" fmla="*/ 2147483647 w 459"/>
                  <a:gd name="T29" fmla="*/ 2147483647 h 189"/>
                  <a:gd name="T30" fmla="*/ 2147483647 w 459"/>
                  <a:gd name="T31" fmla="*/ 2147483647 h 189"/>
                  <a:gd name="T32" fmla="*/ 2147483647 w 459"/>
                  <a:gd name="T33" fmla="*/ 2147483647 h 189"/>
                  <a:gd name="T34" fmla="*/ 2147483647 w 459"/>
                  <a:gd name="T35" fmla="*/ 2147483647 h 189"/>
                  <a:gd name="T36" fmla="*/ 2147483647 w 459"/>
                  <a:gd name="T37" fmla="*/ 2147483647 h 189"/>
                  <a:gd name="T38" fmla="*/ 2147483647 w 459"/>
                  <a:gd name="T39" fmla="*/ 2147483647 h 189"/>
                  <a:gd name="T40" fmla="*/ 2147483647 w 459"/>
                  <a:gd name="T41" fmla="*/ 2147483647 h 189"/>
                  <a:gd name="T42" fmla="*/ 2147483647 w 459"/>
                  <a:gd name="T43" fmla="*/ 2147483647 h 189"/>
                  <a:gd name="T44" fmla="*/ 2147483647 w 459"/>
                  <a:gd name="T45" fmla="*/ 2147483647 h 189"/>
                  <a:gd name="T46" fmla="*/ 2147483647 w 459"/>
                  <a:gd name="T47" fmla="*/ 2147483647 h 189"/>
                  <a:gd name="T48" fmla="*/ 2147483647 w 459"/>
                  <a:gd name="T49" fmla="*/ 2147483647 h 189"/>
                  <a:gd name="T50" fmla="*/ 2147483647 w 459"/>
                  <a:gd name="T51" fmla="*/ 2147483647 h 189"/>
                  <a:gd name="T52" fmla="*/ 2147483647 w 459"/>
                  <a:gd name="T53" fmla="*/ 2147483647 h 189"/>
                  <a:gd name="T54" fmla="*/ 2147483647 w 459"/>
                  <a:gd name="T55" fmla="*/ 2147483647 h 189"/>
                  <a:gd name="T56" fmla="*/ 2147483647 w 459"/>
                  <a:gd name="T57" fmla="*/ 2147483647 h 189"/>
                  <a:gd name="T58" fmla="*/ 2147483647 w 459"/>
                  <a:gd name="T59" fmla="*/ 2147483647 h 189"/>
                  <a:gd name="T60" fmla="*/ 2147483647 w 459"/>
                  <a:gd name="T61" fmla="*/ 2147483647 h 189"/>
                  <a:gd name="T62" fmla="*/ 2147483647 w 459"/>
                  <a:gd name="T63" fmla="*/ 2147483647 h 189"/>
                  <a:gd name="T64" fmla="*/ 2147483647 w 459"/>
                  <a:gd name="T65" fmla="*/ 2147483647 h 189"/>
                  <a:gd name="T66" fmla="*/ 2147483647 w 459"/>
                  <a:gd name="T67" fmla="*/ 2147483647 h 189"/>
                  <a:gd name="T68" fmla="*/ 2147483647 w 459"/>
                  <a:gd name="T69" fmla="*/ 2147483647 h 189"/>
                  <a:gd name="T70" fmla="*/ 2147483647 w 459"/>
                  <a:gd name="T71" fmla="*/ 2147483647 h 189"/>
                  <a:gd name="T72" fmla="*/ 2147483647 w 459"/>
                  <a:gd name="T73" fmla="*/ 2147483647 h 189"/>
                  <a:gd name="T74" fmla="*/ 0 w 459"/>
                  <a:gd name="T75" fmla="*/ 2147483647 h 18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59"/>
                  <a:gd name="T115" fmla="*/ 0 h 189"/>
                  <a:gd name="T116" fmla="*/ 459 w 459"/>
                  <a:gd name="T117" fmla="*/ 189 h 18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59" h="189">
                    <a:moveTo>
                      <a:pt x="0" y="82"/>
                    </a:moveTo>
                    <a:lnTo>
                      <a:pt x="129" y="0"/>
                    </a:lnTo>
                    <a:lnTo>
                      <a:pt x="129" y="20"/>
                    </a:lnTo>
                    <a:lnTo>
                      <a:pt x="132" y="33"/>
                    </a:lnTo>
                    <a:lnTo>
                      <a:pt x="134" y="39"/>
                    </a:lnTo>
                    <a:lnTo>
                      <a:pt x="140" y="41"/>
                    </a:lnTo>
                    <a:lnTo>
                      <a:pt x="151" y="39"/>
                    </a:lnTo>
                    <a:lnTo>
                      <a:pt x="162" y="33"/>
                    </a:lnTo>
                    <a:lnTo>
                      <a:pt x="173" y="30"/>
                    </a:lnTo>
                    <a:lnTo>
                      <a:pt x="178" y="30"/>
                    </a:lnTo>
                    <a:lnTo>
                      <a:pt x="181" y="33"/>
                    </a:lnTo>
                    <a:lnTo>
                      <a:pt x="183" y="39"/>
                    </a:lnTo>
                    <a:lnTo>
                      <a:pt x="186" y="44"/>
                    </a:lnTo>
                    <a:lnTo>
                      <a:pt x="214" y="55"/>
                    </a:lnTo>
                    <a:lnTo>
                      <a:pt x="244" y="71"/>
                    </a:lnTo>
                    <a:lnTo>
                      <a:pt x="252" y="71"/>
                    </a:lnTo>
                    <a:lnTo>
                      <a:pt x="260" y="71"/>
                    </a:lnTo>
                    <a:lnTo>
                      <a:pt x="268" y="63"/>
                    </a:lnTo>
                    <a:lnTo>
                      <a:pt x="276" y="55"/>
                    </a:lnTo>
                    <a:lnTo>
                      <a:pt x="285" y="44"/>
                    </a:lnTo>
                    <a:lnTo>
                      <a:pt x="293" y="41"/>
                    </a:lnTo>
                    <a:lnTo>
                      <a:pt x="301" y="39"/>
                    </a:lnTo>
                    <a:lnTo>
                      <a:pt x="328" y="33"/>
                    </a:lnTo>
                    <a:lnTo>
                      <a:pt x="375" y="30"/>
                    </a:lnTo>
                    <a:lnTo>
                      <a:pt x="397" y="30"/>
                    </a:lnTo>
                    <a:lnTo>
                      <a:pt x="418" y="33"/>
                    </a:lnTo>
                    <a:lnTo>
                      <a:pt x="435" y="36"/>
                    </a:lnTo>
                    <a:lnTo>
                      <a:pt x="443" y="41"/>
                    </a:lnTo>
                    <a:lnTo>
                      <a:pt x="454" y="55"/>
                    </a:lnTo>
                    <a:lnTo>
                      <a:pt x="459" y="66"/>
                    </a:lnTo>
                    <a:lnTo>
                      <a:pt x="457" y="71"/>
                    </a:lnTo>
                    <a:lnTo>
                      <a:pt x="454" y="77"/>
                    </a:lnTo>
                    <a:lnTo>
                      <a:pt x="449" y="80"/>
                    </a:lnTo>
                    <a:lnTo>
                      <a:pt x="438" y="82"/>
                    </a:lnTo>
                    <a:lnTo>
                      <a:pt x="418" y="85"/>
                    </a:lnTo>
                    <a:lnTo>
                      <a:pt x="402" y="85"/>
                    </a:lnTo>
                    <a:lnTo>
                      <a:pt x="391" y="82"/>
                    </a:lnTo>
                    <a:lnTo>
                      <a:pt x="383" y="82"/>
                    </a:lnTo>
                    <a:lnTo>
                      <a:pt x="350" y="91"/>
                    </a:lnTo>
                    <a:lnTo>
                      <a:pt x="323" y="99"/>
                    </a:lnTo>
                    <a:lnTo>
                      <a:pt x="298" y="104"/>
                    </a:lnTo>
                    <a:lnTo>
                      <a:pt x="282" y="110"/>
                    </a:lnTo>
                    <a:lnTo>
                      <a:pt x="268" y="115"/>
                    </a:lnTo>
                    <a:lnTo>
                      <a:pt x="260" y="121"/>
                    </a:lnTo>
                    <a:lnTo>
                      <a:pt x="249" y="132"/>
                    </a:lnTo>
                    <a:lnTo>
                      <a:pt x="233" y="153"/>
                    </a:lnTo>
                    <a:lnTo>
                      <a:pt x="216" y="178"/>
                    </a:lnTo>
                    <a:lnTo>
                      <a:pt x="208" y="189"/>
                    </a:lnTo>
                    <a:lnTo>
                      <a:pt x="200" y="183"/>
                    </a:lnTo>
                    <a:lnTo>
                      <a:pt x="186" y="173"/>
                    </a:lnTo>
                    <a:lnTo>
                      <a:pt x="181" y="162"/>
                    </a:lnTo>
                    <a:lnTo>
                      <a:pt x="178" y="148"/>
                    </a:lnTo>
                    <a:lnTo>
                      <a:pt x="170" y="134"/>
                    </a:lnTo>
                    <a:lnTo>
                      <a:pt x="167" y="129"/>
                    </a:lnTo>
                    <a:lnTo>
                      <a:pt x="162" y="126"/>
                    </a:lnTo>
                    <a:lnTo>
                      <a:pt x="140" y="118"/>
                    </a:lnTo>
                    <a:lnTo>
                      <a:pt x="104" y="110"/>
                    </a:lnTo>
                    <a:lnTo>
                      <a:pt x="41" y="96"/>
                    </a:lnTo>
                    <a:lnTo>
                      <a:pt x="14" y="88"/>
                    </a:lnTo>
                    <a:lnTo>
                      <a:pt x="0" y="82"/>
                    </a:lnTo>
                    <a:close/>
                  </a:path>
                </a:pathLst>
              </a:custGeom>
              <a:solidFill>
                <a:srgbClr val="FFFFFF"/>
              </a:solidFill>
              <a:ln w="9525">
                <a:solidFill>
                  <a:srgbClr val="010101"/>
                </a:solidFill>
                <a:round/>
                <a:headEnd/>
                <a:tailEnd/>
              </a:ln>
            </p:spPr>
            <p:txBody>
              <a:bodyPr/>
              <a:lstStyle/>
              <a:p>
                <a:endParaRPr lang="en-US" dirty="0"/>
              </a:p>
            </p:txBody>
          </p:sp>
          <p:sp>
            <p:nvSpPr>
              <p:cNvPr id="24586" name="Freeform 31"/>
              <p:cNvSpPr>
                <a:spLocks/>
              </p:cNvSpPr>
              <p:nvPr/>
            </p:nvSpPr>
            <p:spPr bwMode="auto">
              <a:xfrm>
                <a:off x="6249988" y="2462213"/>
                <a:ext cx="641350" cy="687387"/>
              </a:xfrm>
              <a:custGeom>
                <a:avLst/>
                <a:gdLst>
                  <a:gd name="T0" fmla="*/ 0 w 361"/>
                  <a:gd name="T1" fmla="*/ 2147483647 h 388"/>
                  <a:gd name="T2" fmla="*/ 2147483647 w 361"/>
                  <a:gd name="T3" fmla="*/ 2147483647 h 388"/>
                  <a:gd name="T4" fmla="*/ 2147483647 w 361"/>
                  <a:gd name="T5" fmla="*/ 2147483647 h 388"/>
                  <a:gd name="T6" fmla="*/ 2147483647 w 361"/>
                  <a:gd name="T7" fmla="*/ 2147483647 h 388"/>
                  <a:gd name="T8" fmla="*/ 2147483647 w 361"/>
                  <a:gd name="T9" fmla="*/ 2147483647 h 388"/>
                  <a:gd name="T10" fmla="*/ 2147483647 w 361"/>
                  <a:gd name="T11" fmla="*/ 2147483647 h 388"/>
                  <a:gd name="T12" fmla="*/ 2147483647 w 361"/>
                  <a:gd name="T13" fmla="*/ 2147483647 h 388"/>
                  <a:gd name="T14" fmla="*/ 2147483647 w 361"/>
                  <a:gd name="T15" fmla="*/ 2147483647 h 388"/>
                  <a:gd name="T16" fmla="*/ 2147483647 w 361"/>
                  <a:gd name="T17" fmla="*/ 2147483647 h 388"/>
                  <a:gd name="T18" fmla="*/ 2147483647 w 361"/>
                  <a:gd name="T19" fmla="*/ 2147483647 h 388"/>
                  <a:gd name="T20" fmla="*/ 2147483647 w 361"/>
                  <a:gd name="T21" fmla="*/ 2147483647 h 388"/>
                  <a:gd name="T22" fmla="*/ 2147483647 w 361"/>
                  <a:gd name="T23" fmla="*/ 2147483647 h 388"/>
                  <a:gd name="T24" fmla="*/ 2147483647 w 361"/>
                  <a:gd name="T25" fmla="*/ 2147483647 h 388"/>
                  <a:gd name="T26" fmla="*/ 2147483647 w 361"/>
                  <a:gd name="T27" fmla="*/ 2147483647 h 388"/>
                  <a:gd name="T28" fmla="*/ 2147483647 w 361"/>
                  <a:gd name="T29" fmla="*/ 2147483647 h 388"/>
                  <a:gd name="T30" fmla="*/ 2147483647 w 361"/>
                  <a:gd name="T31" fmla="*/ 2147483647 h 388"/>
                  <a:gd name="T32" fmla="*/ 2147483647 w 361"/>
                  <a:gd name="T33" fmla="*/ 2147483647 h 388"/>
                  <a:gd name="T34" fmla="*/ 2147483647 w 361"/>
                  <a:gd name="T35" fmla="*/ 2147483647 h 388"/>
                  <a:gd name="T36" fmla="*/ 2147483647 w 361"/>
                  <a:gd name="T37" fmla="*/ 2147483647 h 388"/>
                  <a:gd name="T38" fmla="*/ 2147483647 w 361"/>
                  <a:gd name="T39" fmla="*/ 2147483647 h 388"/>
                  <a:gd name="T40" fmla="*/ 2147483647 w 361"/>
                  <a:gd name="T41" fmla="*/ 2147483647 h 388"/>
                  <a:gd name="T42" fmla="*/ 2147483647 w 361"/>
                  <a:gd name="T43" fmla="*/ 2147483647 h 388"/>
                  <a:gd name="T44" fmla="*/ 2147483647 w 361"/>
                  <a:gd name="T45" fmla="*/ 2147483647 h 388"/>
                  <a:gd name="T46" fmla="*/ 2147483647 w 361"/>
                  <a:gd name="T47" fmla="*/ 0 h 388"/>
                  <a:gd name="T48" fmla="*/ 2147483647 w 361"/>
                  <a:gd name="T49" fmla="*/ 2147483647 h 388"/>
                  <a:gd name="T50" fmla="*/ 2147483647 w 361"/>
                  <a:gd name="T51" fmla="*/ 2147483647 h 388"/>
                  <a:gd name="T52" fmla="*/ 2147483647 w 361"/>
                  <a:gd name="T53" fmla="*/ 2147483647 h 388"/>
                  <a:gd name="T54" fmla="*/ 2147483647 w 361"/>
                  <a:gd name="T55" fmla="*/ 2147483647 h 388"/>
                  <a:gd name="T56" fmla="*/ 2147483647 w 361"/>
                  <a:gd name="T57" fmla="*/ 2147483647 h 388"/>
                  <a:gd name="T58" fmla="*/ 2147483647 w 361"/>
                  <a:gd name="T59" fmla="*/ 2147483647 h 388"/>
                  <a:gd name="T60" fmla="*/ 2147483647 w 361"/>
                  <a:gd name="T61" fmla="*/ 2147483647 h 388"/>
                  <a:gd name="T62" fmla="*/ 2147483647 w 361"/>
                  <a:gd name="T63" fmla="*/ 2147483647 h 388"/>
                  <a:gd name="T64" fmla="*/ 2147483647 w 361"/>
                  <a:gd name="T65" fmla="*/ 2147483647 h 388"/>
                  <a:gd name="T66" fmla="*/ 2147483647 w 361"/>
                  <a:gd name="T67" fmla="*/ 2147483647 h 388"/>
                  <a:gd name="T68" fmla="*/ 2147483647 w 361"/>
                  <a:gd name="T69" fmla="*/ 2147483647 h 388"/>
                  <a:gd name="T70" fmla="*/ 2147483647 w 361"/>
                  <a:gd name="T71" fmla="*/ 2147483647 h 388"/>
                  <a:gd name="T72" fmla="*/ 2147483647 w 361"/>
                  <a:gd name="T73" fmla="*/ 2147483647 h 388"/>
                  <a:gd name="T74" fmla="*/ 2147483647 w 361"/>
                  <a:gd name="T75" fmla="*/ 2147483647 h 388"/>
                  <a:gd name="T76" fmla="*/ 2147483647 w 361"/>
                  <a:gd name="T77" fmla="*/ 2147483647 h 388"/>
                  <a:gd name="T78" fmla="*/ 2147483647 w 361"/>
                  <a:gd name="T79" fmla="*/ 2147483647 h 388"/>
                  <a:gd name="T80" fmla="*/ 2147483647 w 361"/>
                  <a:gd name="T81" fmla="*/ 2147483647 h 388"/>
                  <a:gd name="T82" fmla="*/ 2147483647 w 361"/>
                  <a:gd name="T83" fmla="*/ 2147483647 h 388"/>
                  <a:gd name="T84" fmla="*/ 2147483647 w 361"/>
                  <a:gd name="T85" fmla="*/ 2147483647 h 388"/>
                  <a:gd name="T86" fmla="*/ 2147483647 w 361"/>
                  <a:gd name="T87" fmla="*/ 2147483647 h 388"/>
                  <a:gd name="T88" fmla="*/ 2147483647 w 361"/>
                  <a:gd name="T89" fmla="*/ 2147483647 h 388"/>
                  <a:gd name="T90" fmla="*/ 2147483647 w 361"/>
                  <a:gd name="T91" fmla="*/ 2147483647 h 388"/>
                  <a:gd name="T92" fmla="*/ 2147483647 w 361"/>
                  <a:gd name="T93" fmla="*/ 2147483647 h 388"/>
                  <a:gd name="T94" fmla="*/ 2147483647 w 361"/>
                  <a:gd name="T95" fmla="*/ 2147483647 h 388"/>
                  <a:gd name="T96" fmla="*/ 2147483647 w 361"/>
                  <a:gd name="T97" fmla="*/ 2147483647 h 388"/>
                  <a:gd name="T98" fmla="*/ 0 w 361"/>
                  <a:gd name="T99" fmla="*/ 2147483647 h 38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61"/>
                  <a:gd name="T151" fmla="*/ 0 h 388"/>
                  <a:gd name="T152" fmla="*/ 361 w 361"/>
                  <a:gd name="T153" fmla="*/ 388 h 38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61" h="388">
                    <a:moveTo>
                      <a:pt x="0" y="377"/>
                    </a:moveTo>
                    <a:lnTo>
                      <a:pt x="0" y="377"/>
                    </a:lnTo>
                    <a:lnTo>
                      <a:pt x="17" y="383"/>
                    </a:lnTo>
                    <a:lnTo>
                      <a:pt x="30" y="386"/>
                    </a:lnTo>
                    <a:lnTo>
                      <a:pt x="44" y="383"/>
                    </a:lnTo>
                    <a:lnTo>
                      <a:pt x="60" y="377"/>
                    </a:lnTo>
                    <a:lnTo>
                      <a:pt x="77" y="369"/>
                    </a:lnTo>
                    <a:lnTo>
                      <a:pt x="90" y="356"/>
                    </a:lnTo>
                    <a:lnTo>
                      <a:pt x="96" y="347"/>
                    </a:lnTo>
                    <a:lnTo>
                      <a:pt x="99" y="339"/>
                    </a:lnTo>
                    <a:lnTo>
                      <a:pt x="104" y="315"/>
                    </a:lnTo>
                    <a:lnTo>
                      <a:pt x="110" y="284"/>
                    </a:lnTo>
                    <a:lnTo>
                      <a:pt x="112" y="260"/>
                    </a:lnTo>
                    <a:lnTo>
                      <a:pt x="112" y="249"/>
                    </a:lnTo>
                    <a:lnTo>
                      <a:pt x="110" y="241"/>
                    </a:lnTo>
                    <a:lnTo>
                      <a:pt x="101" y="227"/>
                    </a:lnTo>
                    <a:lnTo>
                      <a:pt x="90" y="211"/>
                    </a:lnTo>
                    <a:lnTo>
                      <a:pt x="80" y="192"/>
                    </a:lnTo>
                    <a:lnTo>
                      <a:pt x="74" y="178"/>
                    </a:lnTo>
                    <a:lnTo>
                      <a:pt x="71" y="164"/>
                    </a:lnTo>
                    <a:lnTo>
                      <a:pt x="71" y="145"/>
                    </a:lnTo>
                    <a:lnTo>
                      <a:pt x="74" y="123"/>
                    </a:lnTo>
                    <a:lnTo>
                      <a:pt x="82" y="99"/>
                    </a:lnTo>
                    <a:lnTo>
                      <a:pt x="88" y="77"/>
                    </a:lnTo>
                    <a:lnTo>
                      <a:pt x="93" y="63"/>
                    </a:lnTo>
                    <a:lnTo>
                      <a:pt x="96" y="58"/>
                    </a:lnTo>
                    <a:lnTo>
                      <a:pt x="96" y="55"/>
                    </a:lnTo>
                    <a:lnTo>
                      <a:pt x="101" y="55"/>
                    </a:lnTo>
                    <a:lnTo>
                      <a:pt x="104" y="58"/>
                    </a:lnTo>
                    <a:lnTo>
                      <a:pt x="115" y="66"/>
                    </a:lnTo>
                    <a:lnTo>
                      <a:pt x="123" y="69"/>
                    </a:lnTo>
                    <a:lnTo>
                      <a:pt x="131" y="69"/>
                    </a:lnTo>
                    <a:lnTo>
                      <a:pt x="134" y="60"/>
                    </a:lnTo>
                    <a:lnTo>
                      <a:pt x="137" y="47"/>
                    </a:lnTo>
                    <a:lnTo>
                      <a:pt x="148" y="28"/>
                    </a:lnTo>
                    <a:lnTo>
                      <a:pt x="156" y="19"/>
                    </a:lnTo>
                    <a:lnTo>
                      <a:pt x="167" y="11"/>
                    </a:lnTo>
                    <a:lnTo>
                      <a:pt x="178" y="6"/>
                    </a:lnTo>
                    <a:lnTo>
                      <a:pt x="192" y="3"/>
                    </a:lnTo>
                    <a:lnTo>
                      <a:pt x="222" y="0"/>
                    </a:lnTo>
                    <a:lnTo>
                      <a:pt x="241" y="0"/>
                    </a:lnTo>
                    <a:lnTo>
                      <a:pt x="257" y="3"/>
                    </a:lnTo>
                    <a:lnTo>
                      <a:pt x="265" y="9"/>
                    </a:lnTo>
                    <a:lnTo>
                      <a:pt x="276" y="28"/>
                    </a:lnTo>
                    <a:lnTo>
                      <a:pt x="282" y="52"/>
                    </a:lnTo>
                    <a:lnTo>
                      <a:pt x="287" y="80"/>
                    </a:lnTo>
                    <a:lnTo>
                      <a:pt x="287" y="93"/>
                    </a:lnTo>
                    <a:lnTo>
                      <a:pt x="284" y="104"/>
                    </a:lnTo>
                    <a:lnTo>
                      <a:pt x="271" y="126"/>
                    </a:lnTo>
                    <a:lnTo>
                      <a:pt x="271" y="131"/>
                    </a:lnTo>
                    <a:lnTo>
                      <a:pt x="274" y="134"/>
                    </a:lnTo>
                    <a:lnTo>
                      <a:pt x="276" y="137"/>
                    </a:lnTo>
                    <a:lnTo>
                      <a:pt x="282" y="134"/>
                    </a:lnTo>
                    <a:lnTo>
                      <a:pt x="290" y="131"/>
                    </a:lnTo>
                    <a:lnTo>
                      <a:pt x="306" y="121"/>
                    </a:lnTo>
                    <a:lnTo>
                      <a:pt x="320" y="110"/>
                    </a:lnTo>
                    <a:lnTo>
                      <a:pt x="325" y="110"/>
                    </a:lnTo>
                    <a:lnTo>
                      <a:pt x="328" y="112"/>
                    </a:lnTo>
                    <a:lnTo>
                      <a:pt x="350" y="145"/>
                    </a:lnTo>
                    <a:lnTo>
                      <a:pt x="358" y="167"/>
                    </a:lnTo>
                    <a:lnTo>
                      <a:pt x="361" y="175"/>
                    </a:lnTo>
                    <a:lnTo>
                      <a:pt x="358" y="186"/>
                    </a:lnTo>
                    <a:lnTo>
                      <a:pt x="345" y="230"/>
                    </a:lnTo>
                    <a:lnTo>
                      <a:pt x="334" y="274"/>
                    </a:lnTo>
                    <a:lnTo>
                      <a:pt x="325" y="301"/>
                    </a:lnTo>
                    <a:lnTo>
                      <a:pt x="323" y="315"/>
                    </a:lnTo>
                    <a:lnTo>
                      <a:pt x="282" y="325"/>
                    </a:lnTo>
                    <a:lnTo>
                      <a:pt x="254" y="334"/>
                    </a:lnTo>
                    <a:lnTo>
                      <a:pt x="238" y="342"/>
                    </a:lnTo>
                    <a:lnTo>
                      <a:pt x="230" y="347"/>
                    </a:lnTo>
                    <a:lnTo>
                      <a:pt x="216" y="350"/>
                    </a:lnTo>
                    <a:lnTo>
                      <a:pt x="175" y="358"/>
                    </a:lnTo>
                    <a:lnTo>
                      <a:pt x="134" y="364"/>
                    </a:lnTo>
                    <a:lnTo>
                      <a:pt x="107" y="366"/>
                    </a:lnTo>
                    <a:lnTo>
                      <a:pt x="93" y="369"/>
                    </a:lnTo>
                    <a:lnTo>
                      <a:pt x="80" y="377"/>
                    </a:lnTo>
                    <a:lnTo>
                      <a:pt x="63" y="386"/>
                    </a:lnTo>
                    <a:lnTo>
                      <a:pt x="55" y="388"/>
                    </a:lnTo>
                    <a:lnTo>
                      <a:pt x="22" y="383"/>
                    </a:lnTo>
                    <a:lnTo>
                      <a:pt x="0" y="377"/>
                    </a:lnTo>
                    <a:close/>
                  </a:path>
                </a:pathLst>
              </a:custGeom>
              <a:solidFill>
                <a:srgbClr val="FFFFFF"/>
              </a:solidFill>
              <a:ln w="9525">
                <a:solidFill>
                  <a:srgbClr val="010101"/>
                </a:solidFill>
                <a:round/>
                <a:headEnd/>
                <a:tailEnd/>
              </a:ln>
            </p:spPr>
            <p:txBody>
              <a:bodyPr/>
              <a:lstStyle/>
              <a:p>
                <a:endParaRPr lang="en-US" dirty="0"/>
              </a:p>
            </p:txBody>
          </p:sp>
          <p:sp>
            <p:nvSpPr>
              <p:cNvPr id="24587" name="Freeform 32"/>
              <p:cNvSpPr>
                <a:spLocks/>
              </p:cNvSpPr>
              <p:nvPr/>
            </p:nvSpPr>
            <p:spPr bwMode="auto">
              <a:xfrm>
                <a:off x="6261100" y="3068638"/>
                <a:ext cx="469900" cy="701675"/>
              </a:xfrm>
              <a:custGeom>
                <a:avLst/>
                <a:gdLst>
                  <a:gd name="T0" fmla="*/ 2147483647 w 265"/>
                  <a:gd name="T1" fmla="*/ 2147483647 h 396"/>
                  <a:gd name="T2" fmla="*/ 2147483647 w 265"/>
                  <a:gd name="T3" fmla="*/ 2147483647 h 396"/>
                  <a:gd name="T4" fmla="*/ 2147483647 w 265"/>
                  <a:gd name="T5" fmla="*/ 2147483647 h 396"/>
                  <a:gd name="T6" fmla="*/ 2147483647 w 265"/>
                  <a:gd name="T7" fmla="*/ 2147483647 h 396"/>
                  <a:gd name="T8" fmla="*/ 2147483647 w 265"/>
                  <a:gd name="T9" fmla="*/ 2147483647 h 396"/>
                  <a:gd name="T10" fmla="*/ 2147483647 w 265"/>
                  <a:gd name="T11" fmla="*/ 2147483647 h 396"/>
                  <a:gd name="T12" fmla="*/ 2147483647 w 265"/>
                  <a:gd name="T13" fmla="*/ 2147483647 h 396"/>
                  <a:gd name="T14" fmla="*/ 2147483647 w 265"/>
                  <a:gd name="T15" fmla="*/ 2147483647 h 396"/>
                  <a:gd name="T16" fmla="*/ 2147483647 w 265"/>
                  <a:gd name="T17" fmla="*/ 2147483647 h 396"/>
                  <a:gd name="T18" fmla="*/ 2147483647 w 265"/>
                  <a:gd name="T19" fmla="*/ 2147483647 h 396"/>
                  <a:gd name="T20" fmla="*/ 2147483647 w 265"/>
                  <a:gd name="T21" fmla="*/ 2147483647 h 396"/>
                  <a:gd name="T22" fmla="*/ 2147483647 w 265"/>
                  <a:gd name="T23" fmla="*/ 2147483647 h 396"/>
                  <a:gd name="T24" fmla="*/ 2147483647 w 265"/>
                  <a:gd name="T25" fmla="*/ 2147483647 h 396"/>
                  <a:gd name="T26" fmla="*/ 2147483647 w 265"/>
                  <a:gd name="T27" fmla="*/ 2147483647 h 396"/>
                  <a:gd name="T28" fmla="*/ 2147483647 w 265"/>
                  <a:gd name="T29" fmla="*/ 2147483647 h 396"/>
                  <a:gd name="T30" fmla="*/ 2147483647 w 265"/>
                  <a:gd name="T31" fmla="*/ 2147483647 h 396"/>
                  <a:gd name="T32" fmla="*/ 2147483647 w 265"/>
                  <a:gd name="T33" fmla="*/ 2147483647 h 396"/>
                  <a:gd name="T34" fmla="*/ 2147483647 w 265"/>
                  <a:gd name="T35" fmla="*/ 2147483647 h 396"/>
                  <a:gd name="T36" fmla="*/ 2147483647 w 265"/>
                  <a:gd name="T37" fmla="*/ 0 h 396"/>
                  <a:gd name="T38" fmla="*/ 2147483647 w 265"/>
                  <a:gd name="T39" fmla="*/ 2147483647 h 396"/>
                  <a:gd name="T40" fmla="*/ 2147483647 w 265"/>
                  <a:gd name="T41" fmla="*/ 2147483647 h 396"/>
                  <a:gd name="T42" fmla="*/ 2147483647 w 265"/>
                  <a:gd name="T43" fmla="*/ 2147483647 h 396"/>
                  <a:gd name="T44" fmla="*/ 2147483647 w 265"/>
                  <a:gd name="T45" fmla="*/ 2147483647 h 396"/>
                  <a:gd name="T46" fmla="*/ 2147483647 w 265"/>
                  <a:gd name="T47" fmla="*/ 2147483647 h 396"/>
                  <a:gd name="T48" fmla="*/ 2147483647 w 265"/>
                  <a:gd name="T49" fmla="*/ 2147483647 h 396"/>
                  <a:gd name="T50" fmla="*/ 2147483647 w 265"/>
                  <a:gd name="T51" fmla="*/ 2147483647 h 396"/>
                  <a:gd name="T52" fmla="*/ 0 w 265"/>
                  <a:gd name="T53" fmla="*/ 2147483647 h 396"/>
                  <a:gd name="T54" fmla="*/ 2147483647 w 265"/>
                  <a:gd name="T55" fmla="*/ 2147483647 h 396"/>
                  <a:gd name="T56" fmla="*/ 2147483647 w 265"/>
                  <a:gd name="T57" fmla="*/ 2147483647 h 396"/>
                  <a:gd name="T58" fmla="*/ 2147483647 w 265"/>
                  <a:gd name="T59" fmla="*/ 2147483647 h 396"/>
                  <a:gd name="T60" fmla="*/ 2147483647 w 265"/>
                  <a:gd name="T61" fmla="*/ 2147483647 h 396"/>
                  <a:gd name="T62" fmla="*/ 2147483647 w 265"/>
                  <a:gd name="T63" fmla="*/ 2147483647 h 396"/>
                  <a:gd name="T64" fmla="*/ 2147483647 w 265"/>
                  <a:gd name="T65" fmla="*/ 2147483647 h 396"/>
                  <a:gd name="T66" fmla="*/ 2147483647 w 265"/>
                  <a:gd name="T67" fmla="*/ 2147483647 h 39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65"/>
                  <a:gd name="T103" fmla="*/ 0 h 396"/>
                  <a:gd name="T104" fmla="*/ 265 w 265"/>
                  <a:gd name="T105" fmla="*/ 396 h 39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65" h="396">
                    <a:moveTo>
                      <a:pt x="3" y="391"/>
                    </a:moveTo>
                    <a:lnTo>
                      <a:pt x="3" y="391"/>
                    </a:lnTo>
                    <a:lnTo>
                      <a:pt x="49" y="388"/>
                    </a:lnTo>
                    <a:lnTo>
                      <a:pt x="60" y="391"/>
                    </a:lnTo>
                    <a:lnTo>
                      <a:pt x="76" y="393"/>
                    </a:lnTo>
                    <a:lnTo>
                      <a:pt x="90" y="396"/>
                    </a:lnTo>
                    <a:lnTo>
                      <a:pt x="98" y="396"/>
                    </a:lnTo>
                    <a:lnTo>
                      <a:pt x="106" y="393"/>
                    </a:lnTo>
                    <a:lnTo>
                      <a:pt x="120" y="385"/>
                    </a:lnTo>
                    <a:lnTo>
                      <a:pt x="134" y="374"/>
                    </a:lnTo>
                    <a:lnTo>
                      <a:pt x="145" y="366"/>
                    </a:lnTo>
                    <a:lnTo>
                      <a:pt x="158" y="358"/>
                    </a:lnTo>
                    <a:lnTo>
                      <a:pt x="169" y="355"/>
                    </a:lnTo>
                    <a:lnTo>
                      <a:pt x="180" y="355"/>
                    </a:lnTo>
                    <a:lnTo>
                      <a:pt x="188" y="355"/>
                    </a:lnTo>
                    <a:lnTo>
                      <a:pt x="194" y="352"/>
                    </a:lnTo>
                    <a:lnTo>
                      <a:pt x="199" y="347"/>
                    </a:lnTo>
                    <a:lnTo>
                      <a:pt x="207" y="333"/>
                    </a:lnTo>
                    <a:lnTo>
                      <a:pt x="213" y="322"/>
                    </a:lnTo>
                    <a:lnTo>
                      <a:pt x="221" y="311"/>
                    </a:lnTo>
                    <a:lnTo>
                      <a:pt x="232" y="303"/>
                    </a:lnTo>
                    <a:lnTo>
                      <a:pt x="246" y="298"/>
                    </a:lnTo>
                    <a:lnTo>
                      <a:pt x="254" y="295"/>
                    </a:lnTo>
                    <a:lnTo>
                      <a:pt x="262" y="287"/>
                    </a:lnTo>
                    <a:lnTo>
                      <a:pt x="265" y="273"/>
                    </a:lnTo>
                    <a:lnTo>
                      <a:pt x="265" y="246"/>
                    </a:lnTo>
                    <a:lnTo>
                      <a:pt x="265" y="208"/>
                    </a:lnTo>
                    <a:lnTo>
                      <a:pt x="254" y="120"/>
                    </a:lnTo>
                    <a:lnTo>
                      <a:pt x="240" y="41"/>
                    </a:lnTo>
                    <a:lnTo>
                      <a:pt x="232" y="0"/>
                    </a:lnTo>
                    <a:lnTo>
                      <a:pt x="202" y="8"/>
                    </a:lnTo>
                    <a:lnTo>
                      <a:pt x="177" y="16"/>
                    </a:lnTo>
                    <a:lnTo>
                      <a:pt x="158" y="19"/>
                    </a:lnTo>
                    <a:lnTo>
                      <a:pt x="128" y="19"/>
                    </a:lnTo>
                    <a:lnTo>
                      <a:pt x="101" y="24"/>
                    </a:lnTo>
                    <a:lnTo>
                      <a:pt x="60" y="35"/>
                    </a:lnTo>
                    <a:lnTo>
                      <a:pt x="38" y="44"/>
                    </a:lnTo>
                    <a:lnTo>
                      <a:pt x="24" y="44"/>
                    </a:lnTo>
                    <a:lnTo>
                      <a:pt x="11" y="41"/>
                    </a:lnTo>
                    <a:lnTo>
                      <a:pt x="3" y="38"/>
                    </a:lnTo>
                    <a:lnTo>
                      <a:pt x="0" y="38"/>
                    </a:lnTo>
                    <a:lnTo>
                      <a:pt x="0" y="49"/>
                    </a:lnTo>
                    <a:lnTo>
                      <a:pt x="5" y="74"/>
                    </a:lnTo>
                    <a:lnTo>
                      <a:pt x="16" y="169"/>
                    </a:lnTo>
                    <a:lnTo>
                      <a:pt x="27" y="248"/>
                    </a:lnTo>
                    <a:lnTo>
                      <a:pt x="33" y="270"/>
                    </a:lnTo>
                    <a:lnTo>
                      <a:pt x="41" y="298"/>
                    </a:lnTo>
                    <a:lnTo>
                      <a:pt x="46" y="320"/>
                    </a:lnTo>
                    <a:lnTo>
                      <a:pt x="46" y="328"/>
                    </a:lnTo>
                    <a:lnTo>
                      <a:pt x="46" y="330"/>
                    </a:lnTo>
                    <a:lnTo>
                      <a:pt x="22" y="363"/>
                    </a:lnTo>
                    <a:lnTo>
                      <a:pt x="3" y="391"/>
                    </a:lnTo>
                    <a:close/>
                  </a:path>
                </a:pathLst>
              </a:custGeom>
              <a:solidFill>
                <a:srgbClr val="FFFFFF"/>
              </a:solidFill>
              <a:ln w="9525">
                <a:solidFill>
                  <a:srgbClr val="010101"/>
                </a:solidFill>
                <a:round/>
                <a:headEnd/>
                <a:tailEnd/>
              </a:ln>
            </p:spPr>
            <p:txBody>
              <a:bodyPr/>
              <a:lstStyle/>
              <a:p>
                <a:endParaRPr lang="en-US" dirty="0"/>
              </a:p>
            </p:txBody>
          </p:sp>
          <p:sp>
            <p:nvSpPr>
              <p:cNvPr id="24588" name="Freeform 33"/>
              <p:cNvSpPr>
                <a:spLocks/>
              </p:cNvSpPr>
              <p:nvPr/>
            </p:nvSpPr>
            <p:spPr bwMode="auto">
              <a:xfrm>
                <a:off x="6672263" y="2932113"/>
                <a:ext cx="533400" cy="647700"/>
              </a:xfrm>
              <a:custGeom>
                <a:avLst/>
                <a:gdLst>
                  <a:gd name="T0" fmla="*/ 2147483647 w 301"/>
                  <a:gd name="T1" fmla="*/ 2147483647 h 366"/>
                  <a:gd name="T2" fmla="*/ 2147483647 w 301"/>
                  <a:gd name="T3" fmla="*/ 0 h 366"/>
                  <a:gd name="T4" fmla="*/ 2147483647 w 301"/>
                  <a:gd name="T5" fmla="*/ 2147483647 h 366"/>
                  <a:gd name="T6" fmla="*/ 2147483647 w 301"/>
                  <a:gd name="T7" fmla="*/ 2147483647 h 366"/>
                  <a:gd name="T8" fmla="*/ 2147483647 w 301"/>
                  <a:gd name="T9" fmla="*/ 2147483647 h 366"/>
                  <a:gd name="T10" fmla="*/ 2147483647 w 301"/>
                  <a:gd name="T11" fmla="*/ 2147483647 h 366"/>
                  <a:gd name="T12" fmla="*/ 2147483647 w 301"/>
                  <a:gd name="T13" fmla="*/ 2147483647 h 366"/>
                  <a:gd name="T14" fmla="*/ 2147483647 w 301"/>
                  <a:gd name="T15" fmla="*/ 2147483647 h 366"/>
                  <a:gd name="T16" fmla="*/ 2147483647 w 301"/>
                  <a:gd name="T17" fmla="*/ 2147483647 h 366"/>
                  <a:gd name="T18" fmla="*/ 2147483647 w 301"/>
                  <a:gd name="T19" fmla="*/ 2147483647 h 366"/>
                  <a:gd name="T20" fmla="*/ 2147483647 w 301"/>
                  <a:gd name="T21" fmla="*/ 2147483647 h 366"/>
                  <a:gd name="T22" fmla="*/ 0 w 301"/>
                  <a:gd name="T23" fmla="*/ 2147483647 h 366"/>
                  <a:gd name="T24" fmla="*/ 2147483647 w 301"/>
                  <a:gd name="T25" fmla="*/ 2147483647 h 366"/>
                  <a:gd name="T26" fmla="*/ 2147483647 w 301"/>
                  <a:gd name="T27" fmla="*/ 2147483647 h 366"/>
                  <a:gd name="T28" fmla="*/ 2147483647 w 301"/>
                  <a:gd name="T29" fmla="*/ 2147483647 h 366"/>
                  <a:gd name="T30" fmla="*/ 2147483647 w 301"/>
                  <a:gd name="T31" fmla="*/ 2147483647 h 366"/>
                  <a:gd name="T32" fmla="*/ 2147483647 w 301"/>
                  <a:gd name="T33" fmla="*/ 2147483647 h 366"/>
                  <a:gd name="T34" fmla="*/ 2147483647 w 301"/>
                  <a:gd name="T35" fmla="*/ 2147483647 h 366"/>
                  <a:gd name="T36" fmla="*/ 2147483647 w 301"/>
                  <a:gd name="T37" fmla="*/ 2147483647 h 366"/>
                  <a:gd name="T38" fmla="*/ 2147483647 w 301"/>
                  <a:gd name="T39" fmla="*/ 2147483647 h 366"/>
                  <a:gd name="T40" fmla="*/ 2147483647 w 301"/>
                  <a:gd name="T41" fmla="*/ 2147483647 h 366"/>
                  <a:gd name="T42" fmla="*/ 2147483647 w 301"/>
                  <a:gd name="T43" fmla="*/ 2147483647 h 366"/>
                  <a:gd name="T44" fmla="*/ 2147483647 w 301"/>
                  <a:gd name="T45" fmla="*/ 2147483647 h 366"/>
                  <a:gd name="T46" fmla="*/ 2147483647 w 301"/>
                  <a:gd name="T47" fmla="*/ 2147483647 h 366"/>
                  <a:gd name="T48" fmla="*/ 2147483647 w 301"/>
                  <a:gd name="T49" fmla="*/ 2147483647 h 366"/>
                  <a:gd name="T50" fmla="*/ 2147483647 w 301"/>
                  <a:gd name="T51" fmla="*/ 2147483647 h 366"/>
                  <a:gd name="T52" fmla="*/ 2147483647 w 301"/>
                  <a:gd name="T53" fmla="*/ 2147483647 h 366"/>
                  <a:gd name="T54" fmla="*/ 2147483647 w 301"/>
                  <a:gd name="T55" fmla="*/ 2147483647 h 366"/>
                  <a:gd name="T56" fmla="*/ 2147483647 w 301"/>
                  <a:gd name="T57" fmla="*/ 2147483647 h 366"/>
                  <a:gd name="T58" fmla="*/ 2147483647 w 301"/>
                  <a:gd name="T59" fmla="*/ 2147483647 h 366"/>
                  <a:gd name="T60" fmla="*/ 2147483647 w 301"/>
                  <a:gd name="T61" fmla="*/ 2147483647 h 366"/>
                  <a:gd name="T62" fmla="*/ 2147483647 w 301"/>
                  <a:gd name="T63" fmla="*/ 2147483647 h 366"/>
                  <a:gd name="T64" fmla="*/ 2147483647 w 301"/>
                  <a:gd name="T65" fmla="*/ 2147483647 h 366"/>
                  <a:gd name="T66" fmla="*/ 2147483647 w 301"/>
                  <a:gd name="T67" fmla="*/ 2147483647 h 366"/>
                  <a:gd name="T68" fmla="*/ 2147483647 w 301"/>
                  <a:gd name="T69" fmla="*/ 2147483647 h 36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1"/>
                  <a:gd name="T106" fmla="*/ 0 h 366"/>
                  <a:gd name="T107" fmla="*/ 301 w 301"/>
                  <a:gd name="T108" fmla="*/ 366 h 36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1" h="366">
                    <a:moveTo>
                      <a:pt x="279" y="3"/>
                    </a:moveTo>
                    <a:lnTo>
                      <a:pt x="279" y="3"/>
                    </a:lnTo>
                    <a:lnTo>
                      <a:pt x="260" y="0"/>
                    </a:lnTo>
                    <a:lnTo>
                      <a:pt x="249" y="0"/>
                    </a:lnTo>
                    <a:lnTo>
                      <a:pt x="243" y="3"/>
                    </a:lnTo>
                    <a:lnTo>
                      <a:pt x="240" y="6"/>
                    </a:lnTo>
                    <a:lnTo>
                      <a:pt x="230" y="25"/>
                    </a:lnTo>
                    <a:lnTo>
                      <a:pt x="221" y="36"/>
                    </a:lnTo>
                    <a:lnTo>
                      <a:pt x="216" y="41"/>
                    </a:lnTo>
                    <a:lnTo>
                      <a:pt x="178" y="60"/>
                    </a:lnTo>
                    <a:lnTo>
                      <a:pt x="156" y="74"/>
                    </a:lnTo>
                    <a:lnTo>
                      <a:pt x="142" y="80"/>
                    </a:lnTo>
                    <a:lnTo>
                      <a:pt x="137" y="77"/>
                    </a:lnTo>
                    <a:lnTo>
                      <a:pt x="128" y="74"/>
                    </a:lnTo>
                    <a:lnTo>
                      <a:pt x="115" y="63"/>
                    </a:lnTo>
                    <a:lnTo>
                      <a:pt x="96" y="55"/>
                    </a:lnTo>
                    <a:lnTo>
                      <a:pt x="77" y="52"/>
                    </a:lnTo>
                    <a:lnTo>
                      <a:pt x="36" y="63"/>
                    </a:lnTo>
                    <a:lnTo>
                      <a:pt x="0" y="77"/>
                    </a:lnTo>
                    <a:lnTo>
                      <a:pt x="19" y="189"/>
                    </a:lnTo>
                    <a:lnTo>
                      <a:pt x="30" y="271"/>
                    </a:lnTo>
                    <a:lnTo>
                      <a:pt x="36" y="315"/>
                    </a:lnTo>
                    <a:lnTo>
                      <a:pt x="36" y="323"/>
                    </a:lnTo>
                    <a:lnTo>
                      <a:pt x="38" y="331"/>
                    </a:lnTo>
                    <a:lnTo>
                      <a:pt x="44" y="336"/>
                    </a:lnTo>
                    <a:lnTo>
                      <a:pt x="52" y="339"/>
                    </a:lnTo>
                    <a:lnTo>
                      <a:pt x="87" y="353"/>
                    </a:lnTo>
                    <a:lnTo>
                      <a:pt x="109" y="358"/>
                    </a:lnTo>
                    <a:lnTo>
                      <a:pt x="126" y="358"/>
                    </a:lnTo>
                    <a:lnTo>
                      <a:pt x="139" y="353"/>
                    </a:lnTo>
                    <a:lnTo>
                      <a:pt x="150" y="350"/>
                    </a:lnTo>
                    <a:lnTo>
                      <a:pt x="161" y="347"/>
                    </a:lnTo>
                    <a:lnTo>
                      <a:pt x="167" y="350"/>
                    </a:lnTo>
                    <a:lnTo>
                      <a:pt x="172" y="353"/>
                    </a:lnTo>
                    <a:lnTo>
                      <a:pt x="180" y="361"/>
                    </a:lnTo>
                    <a:lnTo>
                      <a:pt x="191" y="364"/>
                    </a:lnTo>
                    <a:lnTo>
                      <a:pt x="194" y="366"/>
                    </a:lnTo>
                    <a:lnTo>
                      <a:pt x="199" y="364"/>
                    </a:lnTo>
                    <a:lnTo>
                      <a:pt x="205" y="361"/>
                    </a:lnTo>
                    <a:lnTo>
                      <a:pt x="210" y="353"/>
                    </a:lnTo>
                    <a:lnTo>
                      <a:pt x="221" y="342"/>
                    </a:lnTo>
                    <a:lnTo>
                      <a:pt x="227" y="331"/>
                    </a:lnTo>
                    <a:lnTo>
                      <a:pt x="235" y="315"/>
                    </a:lnTo>
                    <a:lnTo>
                      <a:pt x="251" y="290"/>
                    </a:lnTo>
                    <a:lnTo>
                      <a:pt x="273" y="268"/>
                    </a:lnTo>
                    <a:lnTo>
                      <a:pt x="284" y="257"/>
                    </a:lnTo>
                    <a:lnTo>
                      <a:pt x="292" y="252"/>
                    </a:lnTo>
                    <a:lnTo>
                      <a:pt x="295" y="246"/>
                    </a:lnTo>
                    <a:lnTo>
                      <a:pt x="298" y="230"/>
                    </a:lnTo>
                    <a:lnTo>
                      <a:pt x="301" y="194"/>
                    </a:lnTo>
                    <a:lnTo>
                      <a:pt x="301" y="153"/>
                    </a:lnTo>
                    <a:lnTo>
                      <a:pt x="298" y="107"/>
                    </a:lnTo>
                    <a:lnTo>
                      <a:pt x="292" y="63"/>
                    </a:lnTo>
                    <a:lnTo>
                      <a:pt x="287" y="30"/>
                    </a:lnTo>
                    <a:lnTo>
                      <a:pt x="279" y="3"/>
                    </a:lnTo>
                    <a:close/>
                  </a:path>
                </a:pathLst>
              </a:custGeom>
              <a:solidFill>
                <a:srgbClr val="FFFFFF"/>
              </a:solidFill>
              <a:ln w="9525">
                <a:solidFill>
                  <a:srgbClr val="010101"/>
                </a:solidFill>
                <a:round/>
                <a:headEnd/>
                <a:tailEnd/>
              </a:ln>
            </p:spPr>
            <p:txBody>
              <a:bodyPr/>
              <a:lstStyle/>
              <a:p>
                <a:endParaRPr lang="en-US" dirty="0"/>
              </a:p>
            </p:txBody>
          </p:sp>
          <p:sp>
            <p:nvSpPr>
              <p:cNvPr id="24589" name="Freeform 34"/>
              <p:cNvSpPr>
                <a:spLocks/>
              </p:cNvSpPr>
              <p:nvPr/>
            </p:nvSpPr>
            <p:spPr bwMode="auto">
              <a:xfrm>
                <a:off x="6116638" y="3513138"/>
                <a:ext cx="1001712" cy="503237"/>
              </a:xfrm>
              <a:custGeom>
                <a:avLst/>
                <a:gdLst>
                  <a:gd name="T0" fmla="*/ 0 w 565"/>
                  <a:gd name="T1" fmla="*/ 2147483647 h 284"/>
                  <a:gd name="T2" fmla="*/ 2147483647 w 565"/>
                  <a:gd name="T3" fmla="*/ 2147483647 h 284"/>
                  <a:gd name="T4" fmla="*/ 2147483647 w 565"/>
                  <a:gd name="T5" fmla="*/ 2147483647 h 284"/>
                  <a:gd name="T6" fmla="*/ 2147483647 w 565"/>
                  <a:gd name="T7" fmla="*/ 2147483647 h 284"/>
                  <a:gd name="T8" fmla="*/ 2147483647 w 565"/>
                  <a:gd name="T9" fmla="*/ 2147483647 h 284"/>
                  <a:gd name="T10" fmla="*/ 2147483647 w 565"/>
                  <a:gd name="T11" fmla="*/ 2147483647 h 284"/>
                  <a:gd name="T12" fmla="*/ 2147483647 w 565"/>
                  <a:gd name="T13" fmla="*/ 2147483647 h 284"/>
                  <a:gd name="T14" fmla="*/ 2147483647 w 565"/>
                  <a:gd name="T15" fmla="*/ 2147483647 h 284"/>
                  <a:gd name="T16" fmla="*/ 2147483647 w 565"/>
                  <a:gd name="T17" fmla="*/ 2147483647 h 284"/>
                  <a:gd name="T18" fmla="*/ 2147483647 w 565"/>
                  <a:gd name="T19" fmla="*/ 2147483647 h 284"/>
                  <a:gd name="T20" fmla="*/ 2147483647 w 565"/>
                  <a:gd name="T21" fmla="*/ 2147483647 h 284"/>
                  <a:gd name="T22" fmla="*/ 2147483647 w 565"/>
                  <a:gd name="T23" fmla="*/ 2147483647 h 284"/>
                  <a:gd name="T24" fmla="*/ 2147483647 w 565"/>
                  <a:gd name="T25" fmla="*/ 2147483647 h 284"/>
                  <a:gd name="T26" fmla="*/ 2147483647 w 565"/>
                  <a:gd name="T27" fmla="*/ 2147483647 h 284"/>
                  <a:gd name="T28" fmla="*/ 2147483647 w 565"/>
                  <a:gd name="T29" fmla="*/ 2147483647 h 284"/>
                  <a:gd name="T30" fmla="*/ 2147483647 w 565"/>
                  <a:gd name="T31" fmla="*/ 2147483647 h 284"/>
                  <a:gd name="T32" fmla="*/ 2147483647 w 565"/>
                  <a:gd name="T33" fmla="*/ 2147483647 h 284"/>
                  <a:gd name="T34" fmla="*/ 2147483647 w 565"/>
                  <a:gd name="T35" fmla="*/ 2147483647 h 284"/>
                  <a:gd name="T36" fmla="*/ 2147483647 w 565"/>
                  <a:gd name="T37" fmla="*/ 2147483647 h 284"/>
                  <a:gd name="T38" fmla="*/ 2147483647 w 565"/>
                  <a:gd name="T39" fmla="*/ 2147483647 h 284"/>
                  <a:gd name="T40" fmla="*/ 2147483647 w 565"/>
                  <a:gd name="T41" fmla="*/ 0 h 284"/>
                  <a:gd name="T42" fmla="*/ 2147483647 w 565"/>
                  <a:gd name="T43" fmla="*/ 2147483647 h 284"/>
                  <a:gd name="T44" fmla="*/ 2147483647 w 565"/>
                  <a:gd name="T45" fmla="*/ 2147483647 h 284"/>
                  <a:gd name="T46" fmla="*/ 2147483647 w 565"/>
                  <a:gd name="T47" fmla="*/ 2147483647 h 284"/>
                  <a:gd name="T48" fmla="*/ 2147483647 w 565"/>
                  <a:gd name="T49" fmla="*/ 2147483647 h 284"/>
                  <a:gd name="T50" fmla="*/ 2147483647 w 565"/>
                  <a:gd name="T51" fmla="*/ 2147483647 h 284"/>
                  <a:gd name="T52" fmla="*/ 2147483647 w 565"/>
                  <a:gd name="T53" fmla="*/ 2147483647 h 284"/>
                  <a:gd name="T54" fmla="*/ 2147483647 w 565"/>
                  <a:gd name="T55" fmla="*/ 2147483647 h 284"/>
                  <a:gd name="T56" fmla="*/ 2147483647 w 565"/>
                  <a:gd name="T57" fmla="*/ 2147483647 h 284"/>
                  <a:gd name="T58" fmla="*/ 2147483647 w 565"/>
                  <a:gd name="T59" fmla="*/ 2147483647 h 284"/>
                  <a:gd name="T60" fmla="*/ 2147483647 w 565"/>
                  <a:gd name="T61" fmla="*/ 2147483647 h 284"/>
                  <a:gd name="T62" fmla="*/ 2147483647 w 565"/>
                  <a:gd name="T63" fmla="*/ 2147483647 h 284"/>
                  <a:gd name="T64" fmla="*/ 2147483647 w 565"/>
                  <a:gd name="T65" fmla="*/ 2147483647 h 284"/>
                  <a:gd name="T66" fmla="*/ 2147483647 w 565"/>
                  <a:gd name="T67" fmla="*/ 2147483647 h 284"/>
                  <a:gd name="T68" fmla="*/ 2147483647 w 565"/>
                  <a:gd name="T69" fmla="*/ 2147483647 h 284"/>
                  <a:gd name="T70" fmla="*/ 2147483647 w 565"/>
                  <a:gd name="T71" fmla="*/ 2147483647 h 284"/>
                  <a:gd name="T72" fmla="*/ 2147483647 w 565"/>
                  <a:gd name="T73" fmla="*/ 2147483647 h 284"/>
                  <a:gd name="T74" fmla="*/ 2147483647 w 565"/>
                  <a:gd name="T75" fmla="*/ 2147483647 h 284"/>
                  <a:gd name="T76" fmla="*/ 2147483647 w 565"/>
                  <a:gd name="T77" fmla="*/ 2147483647 h 284"/>
                  <a:gd name="T78" fmla="*/ 2147483647 w 565"/>
                  <a:gd name="T79" fmla="*/ 2147483647 h 284"/>
                  <a:gd name="T80" fmla="*/ 2147483647 w 565"/>
                  <a:gd name="T81" fmla="*/ 2147483647 h 284"/>
                  <a:gd name="T82" fmla="*/ 2147483647 w 565"/>
                  <a:gd name="T83" fmla="*/ 2147483647 h 284"/>
                  <a:gd name="T84" fmla="*/ 2147483647 w 565"/>
                  <a:gd name="T85" fmla="*/ 2147483647 h 284"/>
                  <a:gd name="T86" fmla="*/ 2147483647 w 565"/>
                  <a:gd name="T87" fmla="*/ 2147483647 h 284"/>
                  <a:gd name="T88" fmla="*/ 2147483647 w 565"/>
                  <a:gd name="T89" fmla="*/ 2147483647 h 284"/>
                  <a:gd name="T90" fmla="*/ 2147483647 w 565"/>
                  <a:gd name="T91" fmla="*/ 2147483647 h 284"/>
                  <a:gd name="T92" fmla="*/ 2147483647 w 565"/>
                  <a:gd name="T93" fmla="*/ 2147483647 h 284"/>
                  <a:gd name="T94" fmla="*/ 0 w 565"/>
                  <a:gd name="T95" fmla="*/ 2147483647 h 28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65"/>
                  <a:gd name="T145" fmla="*/ 0 h 284"/>
                  <a:gd name="T146" fmla="*/ 565 w 565"/>
                  <a:gd name="T147" fmla="*/ 284 h 28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65" h="284">
                    <a:moveTo>
                      <a:pt x="0" y="284"/>
                    </a:moveTo>
                    <a:lnTo>
                      <a:pt x="0" y="284"/>
                    </a:lnTo>
                    <a:lnTo>
                      <a:pt x="273" y="241"/>
                    </a:lnTo>
                    <a:lnTo>
                      <a:pt x="385" y="224"/>
                    </a:lnTo>
                    <a:lnTo>
                      <a:pt x="437" y="219"/>
                    </a:lnTo>
                    <a:lnTo>
                      <a:pt x="462" y="213"/>
                    </a:lnTo>
                    <a:lnTo>
                      <a:pt x="483" y="197"/>
                    </a:lnTo>
                    <a:lnTo>
                      <a:pt x="508" y="175"/>
                    </a:lnTo>
                    <a:lnTo>
                      <a:pt x="535" y="156"/>
                    </a:lnTo>
                    <a:lnTo>
                      <a:pt x="549" y="145"/>
                    </a:lnTo>
                    <a:lnTo>
                      <a:pt x="560" y="137"/>
                    </a:lnTo>
                    <a:lnTo>
                      <a:pt x="565" y="123"/>
                    </a:lnTo>
                    <a:lnTo>
                      <a:pt x="565" y="120"/>
                    </a:lnTo>
                    <a:lnTo>
                      <a:pt x="560" y="120"/>
                    </a:lnTo>
                    <a:lnTo>
                      <a:pt x="541" y="115"/>
                    </a:lnTo>
                    <a:lnTo>
                      <a:pt x="530" y="110"/>
                    </a:lnTo>
                    <a:lnTo>
                      <a:pt x="527" y="107"/>
                    </a:lnTo>
                    <a:lnTo>
                      <a:pt x="524" y="101"/>
                    </a:lnTo>
                    <a:lnTo>
                      <a:pt x="513" y="79"/>
                    </a:lnTo>
                    <a:lnTo>
                      <a:pt x="505" y="58"/>
                    </a:lnTo>
                    <a:lnTo>
                      <a:pt x="503" y="44"/>
                    </a:lnTo>
                    <a:lnTo>
                      <a:pt x="497" y="36"/>
                    </a:lnTo>
                    <a:lnTo>
                      <a:pt x="489" y="28"/>
                    </a:lnTo>
                    <a:lnTo>
                      <a:pt x="481" y="25"/>
                    </a:lnTo>
                    <a:lnTo>
                      <a:pt x="470" y="25"/>
                    </a:lnTo>
                    <a:lnTo>
                      <a:pt x="456" y="28"/>
                    </a:lnTo>
                    <a:lnTo>
                      <a:pt x="434" y="30"/>
                    </a:lnTo>
                    <a:lnTo>
                      <a:pt x="412" y="28"/>
                    </a:lnTo>
                    <a:lnTo>
                      <a:pt x="399" y="25"/>
                    </a:lnTo>
                    <a:lnTo>
                      <a:pt x="388" y="19"/>
                    </a:lnTo>
                    <a:lnTo>
                      <a:pt x="355" y="0"/>
                    </a:lnTo>
                    <a:lnTo>
                      <a:pt x="352" y="0"/>
                    </a:lnTo>
                    <a:lnTo>
                      <a:pt x="350" y="0"/>
                    </a:lnTo>
                    <a:lnTo>
                      <a:pt x="350" y="8"/>
                    </a:lnTo>
                    <a:lnTo>
                      <a:pt x="347" y="19"/>
                    </a:lnTo>
                    <a:lnTo>
                      <a:pt x="341" y="33"/>
                    </a:lnTo>
                    <a:lnTo>
                      <a:pt x="336" y="44"/>
                    </a:lnTo>
                    <a:lnTo>
                      <a:pt x="328" y="49"/>
                    </a:lnTo>
                    <a:lnTo>
                      <a:pt x="309" y="58"/>
                    </a:lnTo>
                    <a:lnTo>
                      <a:pt x="303" y="63"/>
                    </a:lnTo>
                    <a:lnTo>
                      <a:pt x="298" y="69"/>
                    </a:lnTo>
                    <a:lnTo>
                      <a:pt x="289" y="90"/>
                    </a:lnTo>
                    <a:lnTo>
                      <a:pt x="284" y="99"/>
                    </a:lnTo>
                    <a:lnTo>
                      <a:pt x="273" y="104"/>
                    </a:lnTo>
                    <a:lnTo>
                      <a:pt x="265" y="107"/>
                    </a:lnTo>
                    <a:lnTo>
                      <a:pt x="257" y="104"/>
                    </a:lnTo>
                    <a:lnTo>
                      <a:pt x="248" y="101"/>
                    </a:lnTo>
                    <a:lnTo>
                      <a:pt x="240" y="107"/>
                    </a:lnTo>
                    <a:lnTo>
                      <a:pt x="213" y="129"/>
                    </a:lnTo>
                    <a:lnTo>
                      <a:pt x="199" y="137"/>
                    </a:lnTo>
                    <a:lnTo>
                      <a:pt x="188" y="142"/>
                    </a:lnTo>
                    <a:lnTo>
                      <a:pt x="175" y="142"/>
                    </a:lnTo>
                    <a:lnTo>
                      <a:pt x="158" y="142"/>
                    </a:lnTo>
                    <a:lnTo>
                      <a:pt x="136" y="140"/>
                    </a:lnTo>
                    <a:lnTo>
                      <a:pt x="120" y="140"/>
                    </a:lnTo>
                    <a:lnTo>
                      <a:pt x="90" y="142"/>
                    </a:lnTo>
                    <a:lnTo>
                      <a:pt x="82" y="145"/>
                    </a:lnTo>
                    <a:lnTo>
                      <a:pt x="79" y="150"/>
                    </a:lnTo>
                    <a:lnTo>
                      <a:pt x="79" y="161"/>
                    </a:lnTo>
                    <a:lnTo>
                      <a:pt x="76" y="175"/>
                    </a:lnTo>
                    <a:lnTo>
                      <a:pt x="74" y="181"/>
                    </a:lnTo>
                    <a:lnTo>
                      <a:pt x="68" y="189"/>
                    </a:lnTo>
                    <a:lnTo>
                      <a:pt x="60" y="194"/>
                    </a:lnTo>
                    <a:lnTo>
                      <a:pt x="52" y="197"/>
                    </a:lnTo>
                    <a:lnTo>
                      <a:pt x="33" y="205"/>
                    </a:lnTo>
                    <a:lnTo>
                      <a:pt x="16" y="211"/>
                    </a:lnTo>
                    <a:lnTo>
                      <a:pt x="8" y="219"/>
                    </a:lnTo>
                    <a:lnTo>
                      <a:pt x="5" y="222"/>
                    </a:lnTo>
                    <a:lnTo>
                      <a:pt x="5" y="227"/>
                    </a:lnTo>
                    <a:lnTo>
                      <a:pt x="8" y="232"/>
                    </a:lnTo>
                    <a:lnTo>
                      <a:pt x="13" y="238"/>
                    </a:lnTo>
                    <a:lnTo>
                      <a:pt x="16" y="243"/>
                    </a:lnTo>
                    <a:lnTo>
                      <a:pt x="13" y="254"/>
                    </a:lnTo>
                    <a:lnTo>
                      <a:pt x="3" y="276"/>
                    </a:lnTo>
                    <a:lnTo>
                      <a:pt x="0" y="284"/>
                    </a:lnTo>
                    <a:close/>
                  </a:path>
                </a:pathLst>
              </a:custGeom>
              <a:solidFill>
                <a:srgbClr val="FFFFFF"/>
              </a:solidFill>
              <a:ln w="9525">
                <a:solidFill>
                  <a:srgbClr val="010101"/>
                </a:solidFill>
                <a:round/>
                <a:headEnd/>
                <a:tailEnd/>
              </a:ln>
            </p:spPr>
            <p:txBody>
              <a:bodyPr/>
              <a:lstStyle/>
              <a:p>
                <a:endParaRPr lang="en-US" dirty="0"/>
              </a:p>
            </p:txBody>
          </p:sp>
          <p:sp>
            <p:nvSpPr>
              <p:cNvPr id="24590" name="Freeform 35"/>
              <p:cNvSpPr>
                <a:spLocks/>
              </p:cNvSpPr>
              <p:nvPr/>
            </p:nvSpPr>
            <p:spPr bwMode="auto">
              <a:xfrm>
                <a:off x="6003925" y="3851275"/>
                <a:ext cx="1182688" cy="447675"/>
              </a:xfrm>
              <a:custGeom>
                <a:avLst/>
                <a:gdLst>
                  <a:gd name="T0" fmla="*/ 0 w 667"/>
                  <a:gd name="T1" fmla="*/ 2147483647 h 252"/>
                  <a:gd name="T2" fmla="*/ 0 w 667"/>
                  <a:gd name="T3" fmla="*/ 2147483647 h 252"/>
                  <a:gd name="T4" fmla="*/ 2147483647 w 667"/>
                  <a:gd name="T5" fmla="*/ 2147483647 h 252"/>
                  <a:gd name="T6" fmla="*/ 2147483647 w 667"/>
                  <a:gd name="T7" fmla="*/ 2147483647 h 252"/>
                  <a:gd name="T8" fmla="*/ 2147483647 w 667"/>
                  <a:gd name="T9" fmla="*/ 2147483647 h 252"/>
                  <a:gd name="T10" fmla="*/ 2147483647 w 667"/>
                  <a:gd name="T11" fmla="*/ 2147483647 h 252"/>
                  <a:gd name="T12" fmla="*/ 2147483647 w 667"/>
                  <a:gd name="T13" fmla="*/ 2147483647 h 252"/>
                  <a:gd name="T14" fmla="*/ 2147483647 w 667"/>
                  <a:gd name="T15" fmla="*/ 2147483647 h 252"/>
                  <a:gd name="T16" fmla="*/ 2147483647 w 667"/>
                  <a:gd name="T17" fmla="*/ 2147483647 h 252"/>
                  <a:gd name="T18" fmla="*/ 2147483647 w 667"/>
                  <a:gd name="T19" fmla="*/ 2147483647 h 252"/>
                  <a:gd name="T20" fmla="*/ 2147483647 w 667"/>
                  <a:gd name="T21" fmla="*/ 2147483647 h 252"/>
                  <a:gd name="T22" fmla="*/ 2147483647 w 667"/>
                  <a:gd name="T23" fmla="*/ 2147483647 h 252"/>
                  <a:gd name="T24" fmla="*/ 2147483647 w 667"/>
                  <a:gd name="T25" fmla="*/ 2147483647 h 252"/>
                  <a:gd name="T26" fmla="*/ 2147483647 w 667"/>
                  <a:gd name="T27" fmla="*/ 2147483647 h 252"/>
                  <a:gd name="T28" fmla="*/ 2147483647 w 667"/>
                  <a:gd name="T29" fmla="*/ 2147483647 h 252"/>
                  <a:gd name="T30" fmla="*/ 2147483647 w 667"/>
                  <a:gd name="T31" fmla="*/ 2147483647 h 252"/>
                  <a:gd name="T32" fmla="*/ 2147483647 w 667"/>
                  <a:gd name="T33" fmla="*/ 2147483647 h 252"/>
                  <a:gd name="T34" fmla="*/ 2147483647 w 667"/>
                  <a:gd name="T35" fmla="*/ 2147483647 h 252"/>
                  <a:gd name="T36" fmla="*/ 2147483647 w 667"/>
                  <a:gd name="T37" fmla="*/ 2147483647 h 252"/>
                  <a:gd name="T38" fmla="*/ 2147483647 w 667"/>
                  <a:gd name="T39" fmla="*/ 2147483647 h 252"/>
                  <a:gd name="T40" fmla="*/ 2147483647 w 667"/>
                  <a:gd name="T41" fmla="*/ 2147483647 h 252"/>
                  <a:gd name="T42" fmla="*/ 2147483647 w 667"/>
                  <a:gd name="T43" fmla="*/ 2147483647 h 252"/>
                  <a:gd name="T44" fmla="*/ 2147483647 w 667"/>
                  <a:gd name="T45" fmla="*/ 2147483647 h 252"/>
                  <a:gd name="T46" fmla="*/ 2147483647 w 667"/>
                  <a:gd name="T47" fmla="*/ 2147483647 h 252"/>
                  <a:gd name="T48" fmla="*/ 2147483647 w 667"/>
                  <a:gd name="T49" fmla="*/ 2147483647 h 252"/>
                  <a:gd name="T50" fmla="*/ 2147483647 w 667"/>
                  <a:gd name="T51" fmla="*/ 2147483647 h 252"/>
                  <a:gd name="T52" fmla="*/ 2147483647 w 667"/>
                  <a:gd name="T53" fmla="*/ 2147483647 h 252"/>
                  <a:gd name="T54" fmla="*/ 2147483647 w 667"/>
                  <a:gd name="T55" fmla="*/ 2147483647 h 252"/>
                  <a:gd name="T56" fmla="*/ 2147483647 w 667"/>
                  <a:gd name="T57" fmla="*/ 2147483647 h 252"/>
                  <a:gd name="T58" fmla="*/ 2147483647 w 667"/>
                  <a:gd name="T59" fmla="*/ 2147483647 h 252"/>
                  <a:gd name="T60" fmla="*/ 2147483647 w 667"/>
                  <a:gd name="T61" fmla="*/ 2147483647 h 252"/>
                  <a:gd name="T62" fmla="*/ 2147483647 w 667"/>
                  <a:gd name="T63" fmla="*/ 2147483647 h 252"/>
                  <a:gd name="T64" fmla="*/ 2147483647 w 667"/>
                  <a:gd name="T65" fmla="*/ 2147483647 h 252"/>
                  <a:gd name="T66" fmla="*/ 2147483647 w 667"/>
                  <a:gd name="T67" fmla="*/ 2147483647 h 252"/>
                  <a:gd name="T68" fmla="*/ 2147483647 w 667"/>
                  <a:gd name="T69" fmla="*/ 2147483647 h 252"/>
                  <a:gd name="T70" fmla="*/ 2147483647 w 667"/>
                  <a:gd name="T71" fmla="*/ 2147483647 h 252"/>
                  <a:gd name="T72" fmla="*/ 2147483647 w 667"/>
                  <a:gd name="T73" fmla="*/ 2147483647 h 252"/>
                  <a:gd name="T74" fmla="*/ 2147483647 w 667"/>
                  <a:gd name="T75" fmla="*/ 2147483647 h 252"/>
                  <a:gd name="T76" fmla="*/ 2147483647 w 667"/>
                  <a:gd name="T77" fmla="*/ 0 h 252"/>
                  <a:gd name="T78" fmla="*/ 2147483647 w 667"/>
                  <a:gd name="T79" fmla="*/ 0 h 252"/>
                  <a:gd name="T80" fmla="*/ 2147483647 w 667"/>
                  <a:gd name="T81" fmla="*/ 2147483647 h 252"/>
                  <a:gd name="T82" fmla="*/ 2147483647 w 667"/>
                  <a:gd name="T83" fmla="*/ 2147483647 h 252"/>
                  <a:gd name="T84" fmla="*/ 2147483647 w 667"/>
                  <a:gd name="T85" fmla="*/ 2147483647 h 252"/>
                  <a:gd name="T86" fmla="*/ 2147483647 w 667"/>
                  <a:gd name="T87" fmla="*/ 2147483647 h 252"/>
                  <a:gd name="T88" fmla="*/ 2147483647 w 667"/>
                  <a:gd name="T89" fmla="*/ 2147483647 h 252"/>
                  <a:gd name="T90" fmla="*/ 2147483647 w 667"/>
                  <a:gd name="T91" fmla="*/ 2147483647 h 252"/>
                  <a:gd name="T92" fmla="*/ 2147483647 w 667"/>
                  <a:gd name="T93" fmla="*/ 2147483647 h 252"/>
                  <a:gd name="T94" fmla="*/ 2147483647 w 667"/>
                  <a:gd name="T95" fmla="*/ 2147483647 h 252"/>
                  <a:gd name="T96" fmla="*/ 2147483647 w 667"/>
                  <a:gd name="T97" fmla="*/ 2147483647 h 252"/>
                  <a:gd name="T98" fmla="*/ 2147483647 w 667"/>
                  <a:gd name="T99" fmla="*/ 2147483647 h 252"/>
                  <a:gd name="T100" fmla="*/ 2147483647 w 667"/>
                  <a:gd name="T101" fmla="*/ 2147483647 h 252"/>
                  <a:gd name="T102" fmla="*/ 2147483647 w 667"/>
                  <a:gd name="T103" fmla="*/ 2147483647 h 252"/>
                  <a:gd name="T104" fmla="*/ 2147483647 w 667"/>
                  <a:gd name="T105" fmla="*/ 2147483647 h 252"/>
                  <a:gd name="T106" fmla="*/ 2147483647 w 667"/>
                  <a:gd name="T107" fmla="*/ 2147483647 h 252"/>
                  <a:gd name="T108" fmla="*/ 2147483647 w 667"/>
                  <a:gd name="T109" fmla="*/ 2147483647 h 252"/>
                  <a:gd name="T110" fmla="*/ 0 w 667"/>
                  <a:gd name="T111" fmla="*/ 2147483647 h 252"/>
                  <a:gd name="T112" fmla="*/ 0 w 667"/>
                  <a:gd name="T113" fmla="*/ 2147483647 h 25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667"/>
                  <a:gd name="T172" fmla="*/ 0 h 252"/>
                  <a:gd name="T173" fmla="*/ 667 w 667"/>
                  <a:gd name="T174" fmla="*/ 252 h 25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667" h="252">
                    <a:moveTo>
                      <a:pt x="0" y="252"/>
                    </a:moveTo>
                    <a:lnTo>
                      <a:pt x="0" y="252"/>
                    </a:lnTo>
                    <a:lnTo>
                      <a:pt x="104" y="233"/>
                    </a:lnTo>
                    <a:lnTo>
                      <a:pt x="238" y="211"/>
                    </a:lnTo>
                    <a:lnTo>
                      <a:pt x="268" y="205"/>
                    </a:lnTo>
                    <a:lnTo>
                      <a:pt x="301" y="197"/>
                    </a:lnTo>
                    <a:lnTo>
                      <a:pt x="333" y="192"/>
                    </a:lnTo>
                    <a:lnTo>
                      <a:pt x="363" y="186"/>
                    </a:lnTo>
                    <a:lnTo>
                      <a:pt x="437" y="181"/>
                    </a:lnTo>
                    <a:lnTo>
                      <a:pt x="470" y="178"/>
                    </a:lnTo>
                    <a:lnTo>
                      <a:pt x="481" y="175"/>
                    </a:lnTo>
                    <a:lnTo>
                      <a:pt x="489" y="173"/>
                    </a:lnTo>
                    <a:lnTo>
                      <a:pt x="495" y="167"/>
                    </a:lnTo>
                    <a:lnTo>
                      <a:pt x="500" y="159"/>
                    </a:lnTo>
                    <a:lnTo>
                      <a:pt x="514" y="137"/>
                    </a:lnTo>
                    <a:lnTo>
                      <a:pt x="533" y="115"/>
                    </a:lnTo>
                    <a:lnTo>
                      <a:pt x="541" y="107"/>
                    </a:lnTo>
                    <a:lnTo>
                      <a:pt x="555" y="99"/>
                    </a:lnTo>
                    <a:lnTo>
                      <a:pt x="571" y="91"/>
                    </a:lnTo>
                    <a:lnTo>
                      <a:pt x="574" y="88"/>
                    </a:lnTo>
                    <a:lnTo>
                      <a:pt x="579" y="80"/>
                    </a:lnTo>
                    <a:lnTo>
                      <a:pt x="585" y="72"/>
                    </a:lnTo>
                    <a:lnTo>
                      <a:pt x="593" y="63"/>
                    </a:lnTo>
                    <a:lnTo>
                      <a:pt x="601" y="58"/>
                    </a:lnTo>
                    <a:lnTo>
                      <a:pt x="612" y="55"/>
                    </a:lnTo>
                    <a:lnTo>
                      <a:pt x="639" y="55"/>
                    </a:lnTo>
                    <a:lnTo>
                      <a:pt x="648" y="44"/>
                    </a:lnTo>
                    <a:lnTo>
                      <a:pt x="661" y="22"/>
                    </a:lnTo>
                    <a:lnTo>
                      <a:pt x="664" y="6"/>
                    </a:lnTo>
                    <a:lnTo>
                      <a:pt x="667" y="0"/>
                    </a:lnTo>
                    <a:lnTo>
                      <a:pt x="516" y="25"/>
                    </a:lnTo>
                    <a:lnTo>
                      <a:pt x="352" y="50"/>
                    </a:lnTo>
                    <a:lnTo>
                      <a:pt x="158" y="77"/>
                    </a:lnTo>
                    <a:lnTo>
                      <a:pt x="63" y="93"/>
                    </a:lnTo>
                    <a:lnTo>
                      <a:pt x="44" y="112"/>
                    </a:lnTo>
                    <a:lnTo>
                      <a:pt x="30" y="129"/>
                    </a:lnTo>
                    <a:lnTo>
                      <a:pt x="25" y="140"/>
                    </a:lnTo>
                    <a:lnTo>
                      <a:pt x="19" y="170"/>
                    </a:lnTo>
                    <a:lnTo>
                      <a:pt x="11" y="214"/>
                    </a:lnTo>
                    <a:lnTo>
                      <a:pt x="5" y="241"/>
                    </a:lnTo>
                    <a:lnTo>
                      <a:pt x="0" y="252"/>
                    </a:lnTo>
                    <a:close/>
                  </a:path>
                </a:pathLst>
              </a:custGeom>
              <a:solidFill>
                <a:srgbClr val="FFFFFF"/>
              </a:solidFill>
              <a:ln w="9525">
                <a:solidFill>
                  <a:srgbClr val="010101"/>
                </a:solidFill>
                <a:round/>
                <a:headEnd/>
                <a:tailEnd/>
              </a:ln>
            </p:spPr>
            <p:txBody>
              <a:bodyPr/>
              <a:lstStyle/>
              <a:p>
                <a:endParaRPr lang="en-US" dirty="0"/>
              </a:p>
            </p:txBody>
          </p:sp>
          <p:sp>
            <p:nvSpPr>
              <p:cNvPr id="24591" name="Freeform 36"/>
              <p:cNvSpPr>
                <a:spLocks/>
              </p:cNvSpPr>
              <p:nvPr/>
            </p:nvSpPr>
            <p:spPr bwMode="auto">
              <a:xfrm>
                <a:off x="5853113" y="4240213"/>
                <a:ext cx="519112" cy="847725"/>
              </a:xfrm>
              <a:custGeom>
                <a:avLst/>
                <a:gdLst>
                  <a:gd name="T0" fmla="*/ 2147483647 w 293"/>
                  <a:gd name="T1" fmla="*/ 2147483647 h 478"/>
                  <a:gd name="T2" fmla="*/ 2147483647 w 293"/>
                  <a:gd name="T3" fmla="*/ 2147483647 h 478"/>
                  <a:gd name="T4" fmla="*/ 2147483647 w 293"/>
                  <a:gd name="T5" fmla="*/ 2147483647 h 478"/>
                  <a:gd name="T6" fmla="*/ 2147483647 w 293"/>
                  <a:gd name="T7" fmla="*/ 2147483647 h 478"/>
                  <a:gd name="T8" fmla="*/ 2147483647 w 293"/>
                  <a:gd name="T9" fmla="*/ 2147483647 h 478"/>
                  <a:gd name="T10" fmla="*/ 2147483647 w 293"/>
                  <a:gd name="T11" fmla="*/ 2147483647 h 478"/>
                  <a:gd name="T12" fmla="*/ 2147483647 w 293"/>
                  <a:gd name="T13" fmla="*/ 2147483647 h 478"/>
                  <a:gd name="T14" fmla="*/ 2147483647 w 293"/>
                  <a:gd name="T15" fmla="*/ 2147483647 h 478"/>
                  <a:gd name="T16" fmla="*/ 2147483647 w 293"/>
                  <a:gd name="T17" fmla="*/ 2147483647 h 478"/>
                  <a:gd name="T18" fmla="*/ 2147483647 w 293"/>
                  <a:gd name="T19" fmla="*/ 2147483647 h 478"/>
                  <a:gd name="T20" fmla="*/ 2147483647 w 293"/>
                  <a:gd name="T21" fmla="*/ 2147483647 h 478"/>
                  <a:gd name="T22" fmla="*/ 2147483647 w 293"/>
                  <a:gd name="T23" fmla="*/ 2147483647 h 478"/>
                  <a:gd name="T24" fmla="*/ 2147483647 w 293"/>
                  <a:gd name="T25" fmla="*/ 0 h 478"/>
                  <a:gd name="T26" fmla="*/ 2147483647 w 293"/>
                  <a:gd name="T27" fmla="*/ 2147483647 h 478"/>
                  <a:gd name="T28" fmla="*/ 2147483647 w 293"/>
                  <a:gd name="T29" fmla="*/ 2147483647 h 478"/>
                  <a:gd name="T30" fmla="*/ 2147483647 w 293"/>
                  <a:gd name="T31" fmla="*/ 2147483647 h 478"/>
                  <a:gd name="T32" fmla="*/ 2147483647 w 293"/>
                  <a:gd name="T33" fmla="*/ 2147483647 h 478"/>
                  <a:gd name="T34" fmla="*/ 2147483647 w 293"/>
                  <a:gd name="T35" fmla="*/ 2147483647 h 478"/>
                  <a:gd name="T36" fmla="*/ 2147483647 w 293"/>
                  <a:gd name="T37" fmla="*/ 2147483647 h 478"/>
                  <a:gd name="T38" fmla="*/ 2147483647 w 293"/>
                  <a:gd name="T39" fmla="*/ 2147483647 h 478"/>
                  <a:gd name="T40" fmla="*/ 2147483647 w 293"/>
                  <a:gd name="T41" fmla="*/ 2147483647 h 478"/>
                  <a:gd name="T42" fmla="*/ 2147483647 w 293"/>
                  <a:gd name="T43" fmla="*/ 2147483647 h 478"/>
                  <a:gd name="T44" fmla="*/ 2147483647 w 293"/>
                  <a:gd name="T45" fmla="*/ 2147483647 h 478"/>
                  <a:gd name="T46" fmla="*/ 2147483647 w 293"/>
                  <a:gd name="T47" fmla="*/ 2147483647 h 478"/>
                  <a:gd name="T48" fmla="*/ 2147483647 w 293"/>
                  <a:gd name="T49" fmla="*/ 2147483647 h 478"/>
                  <a:gd name="T50" fmla="*/ 2147483647 w 293"/>
                  <a:gd name="T51" fmla="*/ 2147483647 h 478"/>
                  <a:gd name="T52" fmla="*/ 2147483647 w 293"/>
                  <a:gd name="T53" fmla="*/ 2147483647 h 478"/>
                  <a:gd name="T54" fmla="*/ 2147483647 w 293"/>
                  <a:gd name="T55" fmla="*/ 2147483647 h 478"/>
                  <a:gd name="T56" fmla="*/ 2147483647 w 293"/>
                  <a:gd name="T57" fmla="*/ 2147483647 h 478"/>
                  <a:gd name="T58" fmla="*/ 0 w 293"/>
                  <a:gd name="T59" fmla="*/ 2147483647 h 478"/>
                  <a:gd name="T60" fmla="*/ 2147483647 w 293"/>
                  <a:gd name="T61" fmla="*/ 2147483647 h 478"/>
                  <a:gd name="T62" fmla="*/ 2147483647 w 293"/>
                  <a:gd name="T63" fmla="*/ 2147483647 h 478"/>
                  <a:gd name="T64" fmla="*/ 2147483647 w 293"/>
                  <a:gd name="T65" fmla="*/ 2147483647 h 478"/>
                  <a:gd name="T66" fmla="*/ 2147483647 w 293"/>
                  <a:gd name="T67" fmla="*/ 2147483647 h 478"/>
                  <a:gd name="T68" fmla="*/ 2147483647 w 293"/>
                  <a:gd name="T69" fmla="*/ 2147483647 h 478"/>
                  <a:gd name="T70" fmla="*/ 2147483647 w 293"/>
                  <a:gd name="T71" fmla="*/ 2147483647 h 478"/>
                  <a:gd name="T72" fmla="*/ 2147483647 w 293"/>
                  <a:gd name="T73" fmla="*/ 2147483647 h 478"/>
                  <a:gd name="T74" fmla="*/ 2147483647 w 293"/>
                  <a:gd name="T75" fmla="*/ 2147483647 h 478"/>
                  <a:gd name="T76" fmla="*/ 2147483647 w 293"/>
                  <a:gd name="T77" fmla="*/ 2147483647 h 478"/>
                  <a:gd name="T78" fmla="*/ 2147483647 w 293"/>
                  <a:gd name="T79" fmla="*/ 2147483647 h 47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93"/>
                  <a:gd name="T121" fmla="*/ 0 h 478"/>
                  <a:gd name="T122" fmla="*/ 293 w 293"/>
                  <a:gd name="T123" fmla="*/ 478 h 47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93" h="478">
                    <a:moveTo>
                      <a:pt x="186" y="478"/>
                    </a:moveTo>
                    <a:lnTo>
                      <a:pt x="186" y="478"/>
                    </a:lnTo>
                    <a:lnTo>
                      <a:pt x="200" y="467"/>
                    </a:lnTo>
                    <a:lnTo>
                      <a:pt x="216" y="462"/>
                    </a:lnTo>
                    <a:lnTo>
                      <a:pt x="227" y="459"/>
                    </a:lnTo>
                    <a:lnTo>
                      <a:pt x="233" y="459"/>
                    </a:lnTo>
                    <a:lnTo>
                      <a:pt x="235" y="462"/>
                    </a:lnTo>
                    <a:lnTo>
                      <a:pt x="241" y="465"/>
                    </a:lnTo>
                    <a:lnTo>
                      <a:pt x="252" y="465"/>
                    </a:lnTo>
                    <a:lnTo>
                      <a:pt x="263" y="462"/>
                    </a:lnTo>
                    <a:lnTo>
                      <a:pt x="271" y="459"/>
                    </a:lnTo>
                    <a:lnTo>
                      <a:pt x="276" y="456"/>
                    </a:lnTo>
                    <a:lnTo>
                      <a:pt x="284" y="456"/>
                    </a:lnTo>
                    <a:lnTo>
                      <a:pt x="290" y="454"/>
                    </a:lnTo>
                    <a:lnTo>
                      <a:pt x="293" y="445"/>
                    </a:lnTo>
                    <a:lnTo>
                      <a:pt x="293" y="424"/>
                    </a:lnTo>
                    <a:lnTo>
                      <a:pt x="290" y="396"/>
                    </a:lnTo>
                    <a:lnTo>
                      <a:pt x="284" y="380"/>
                    </a:lnTo>
                    <a:lnTo>
                      <a:pt x="279" y="358"/>
                    </a:lnTo>
                    <a:lnTo>
                      <a:pt x="279" y="336"/>
                    </a:lnTo>
                    <a:lnTo>
                      <a:pt x="279" y="0"/>
                    </a:lnTo>
                    <a:lnTo>
                      <a:pt x="189" y="14"/>
                    </a:lnTo>
                    <a:lnTo>
                      <a:pt x="126" y="22"/>
                    </a:lnTo>
                    <a:lnTo>
                      <a:pt x="93" y="30"/>
                    </a:lnTo>
                    <a:lnTo>
                      <a:pt x="85" y="36"/>
                    </a:lnTo>
                    <a:lnTo>
                      <a:pt x="80" y="41"/>
                    </a:lnTo>
                    <a:lnTo>
                      <a:pt x="63" y="66"/>
                    </a:lnTo>
                    <a:lnTo>
                      <a:pt x="49" y="98"/>
                    </a:lnTo>
                    <a:lnTo>
                      <a:pt x="36" y="128"/>
                    </a:lnTo>
                    <a:lnTo>
                      <a:pt x="25" y="169"/>
                    </a:lnTo>
                    <a:lnTo>
                      <a:pt x="22" y="183"/>
                    </a:lnTo>
                    <a:lnTo>
                      <a:pt x="25" y="194"/>
                    </a:lnTo>
                    <a:lnTo>
                      <a:pt x="30" y="216"/>
                    </a:lnTo>
                    <a:lnTo>
                      <a:pt x="30" y="224"/>
                    </a:lnTo>
                    <a:lnTo>
                      <a:pt x="25" y="235"/>
                    </a:lnTo>
                    <a:lnTo>
                      <a:pt x="17" y="251"/>
                    </a:lnTo>
                    <a:lnTo>
                      <a:pt x="17" y="260"/>
                    </a:lnTo>
                    <a:lnTo>
                      <a:pt x="17" y="268"/>
                    </a:lnTo>
                    <a:lnTo>
                      <a:pt x="22" y="281"/>
                    </a:lnTo>
                    <a:lnTo>
                      <a:pt x="33" y="295"/>
                    </a:lnTo>
                    <a:lnTo>
                      <a:pt x="41" y="312"/>
                    </a:lnTo>
                    <a:lnTo>
                      <a:pt x="41" y="317"/>
                    </a:lnTo>
                    <a:lnTo>
                      <a:pt x="41" y="322"/>
                    </a:lnTo>
                    <a:lnTo>
                      <a:pt x="22" y="350"/>
                    </a:lnTo>
                    <a:lnTo>
                      <a:pt x="14" y="366"/>
                    </a:lnTo>
                    <a:lnTo>
                      <a:pt x="8" y="380"/>
                    </a:lnTo>
                    <a:lnTo>
                      <a:pt x="0" y="407"/>
                    </a:lnTo>
                    <a:lnTo>
                      <a:pt x="0" y="418"/>
                    </a:lnTo>
                    <a:lnTo>
                      <a:pt x="3" y="421"/>
                    </a:lnTo>
                    <a:lnTo>
                      <a:pt x="6" y="424"/>
                    </a:lnTo>
                    <a:lnTo>
                      <a:pt x="22" y="426"/>
                    </a:lnTo>
                    <a:lnTo>
                      <a:pt x="44" y="426"/>
                    </a:lnTo>
                    <a:lnTo>
                      <a:pt x="85" y="424"/>
                    </a:lnTo>
                    <a:lnTo>
                      <a:pt x="126" y="421"/>
                    </a:lnTo>
                    <a:lnTo>
                      <a:pt x="156" y="424"/>
                    </a:lnTo>
                    <a:lnTo>
                      <a:pt x="153" y="426"/>
                    </a:lnTo>
                    <a:lnTo>
                      <a:pt x="153" y="434"/>
                    </a:lnTo>
                    <a:lnTo>
                      <a:pt x="153" y="448"/>
                    </a:lnTo>
                    <a:lnTo>
                      <a:pt x="156" y="454"/>
                    </a:lnTo>
                    <a:lnTo>
                      <a:pt x="161" y="459"/>
                    </a:lnTo>
                    <a:lnTo>
                      <a:pt x="178" y="473"/>
                    </a:lnTo>
                    <a:lnTo>
                      <a:pt x="186" y="478"/>
                    </a:lnTo>
                    <a:close/>
                  </a:path>
                </a:pathLst>
              </a:custGeom>
              <a:solidFill>
                <a:srgbClr val="FFFFFF"/>
              </a:solidFill>
              <a:ln w="9525">
                <a:solidFill>
                  <a:srgbClr val="010101"/>
                </a:solidFill>
                <a:round/>
                <a:headEnd/>
                <a:tailEnd/>
              </a:ln>
            </p:spPr>
            <p:txBody>
              <a:bodyPr/>
              <a:lstStyle/>
              <a:p>
                <a:endParaRPr lang="en-US" dirty="0"/>
              </a:p>
            </p:txBody>
          </p:sp>
          <p:sp>
            <p:nvSpPr>
              <p:cNvPr id="24592" name="Freeform 37"/>
              <p:cNvSpPr>
                <a:spLocks/>
              </p:cNvSpPr>
              <p:nvPr/>
            </p:nvSpPr>
            <p:spPr bwMode="auto">
              <a:xfrm>
                <a:off x="6343650" y="4181475"/>
                <a:ext cx="527050" cy="896938"/>
              </a:xfrm>
              <a:custGeom>
                <a:avLst/>
                <a:gdLst>
                  <a:gd name="T0" fmla="*/ 2147483647 w 298"/>
                  <a:gd name="T1" fmla="*/ 0 h 506"/>
                  <a:gd name="T2" fmla="*/ 2147483647 w 298"/>
                  <a:gd name="T3" fmla="*/ 2147483647 h 506"/>
                  <a:gd name="T4" fmla="*/ 2147483647 w 298"/>
                  <a:gd name="T5" fmla="*/ 2147483647 h 506"/>
                  <a:gd name="T6" fmla="*/ 2147483647 w 298"/>
                  <a:gd name="T7" fmla="*/ 2147483647 h 506"/>
                  <a:gd name="T8" fmla="*/ 2147483647 w 298"/>
                  <a:gd name="T9" fmla="*/ 2147483647 h 506"/>
                  <a:gd name="T10" fmla="*/ 2147483647 w 298"/>
                  <a:gd name="T11" fmla="*/ 2147483647 h 506"/>
                  <a:gd name="T12" fmla="*/ 2147483647 w 298"/>
                  <a:gd name="T13" fmla="*/ 2147483647 h 506"/>
                  <a:gd name="T14" fmla="*/ 2147483647 w 298"/>
                  <a:gd name="T15" fmla="*/ 2147483647 h 506"/>
                  <a:gd name="T16" fmla="*/ 2147483647 w 298"/>
                  <a:gd name="T17" fmla="*/ 2147483647 h 506"/>
                  <a:gd name="T18" fmla="*/ 2147483647 w 298"/>
                  <a:gd name="T19" fmla="*/ 2147483647 h 506"/>
                  <a:gd name="T20" fmla="*/ 2147483647 w 298"/>
                  <a:gd name="T21" fmla="*/ 2147483647 h 506"/>
                  <a:gd name="T22" fmla="*/ 2147483647 w 298"/>
                  <a:gd name="T23" fmla="*/ 2147483647 h 506"/>
                  <a:gd name="T24" fmla="*/ 2147483647 w 298"/>
                  <a:gd name="T25" fmla="*/ 2147483647 h 506"/>
                  <a:gd name="T26" fmla="*/ 2147483647 w 298"/>
                  <a:gd name="T27" fmla="*/ 2147483647 h 506"/>
                  <a:gd name="T28" fmla="*/ 2147483647 w 298"/>
                  <a:gd name="T29" fmla="*/ 2147483647 h 506"/>
                  <a:gd name="T30" fmla="*/ 2147483647 w 298"/>
                  <a:gd name="T31" fmla="*/ 2147483647 h 506"/>
                  <a:gd name="T32" fmla="*/ 2147483647 w 298"/>
                  <a:gd name="T33" fmla="*/ 2147483647 h 506"/>
                  <a:gd name="T34" fmla="*/ 2147483647 w 298"/>
                  <a:gd name="T35" fmla="*/ 2147483647 h 506"/>
                  <a:gd name="T36" fmla="*/ 2147483647 w 298"/>
                  <a:gd name="T37" fmla="*/ 2147483647 h 506"/>
                  <a:gd name="T38" fmla="*/ 2147483647 w 298"/>
                  <a:gd name="T39" fmla="*/ 2147483647 h 506"/>
                  <a:gd name="T40" fmla="*/ 2147483647 w 298"/>
                  <a:gd name="T41" fmla="*/ 2147483647 h 506"/>
                  <a:gd name="T42" fmla="*/ 2147483647 w 298"/>
                  <a:gd name="T43" fmla="*/ 2147483647 h 506"/>
                  <a:gd name="T44" fmla="*/ 2147483647 w 298"/>
                  <a:gd name="T45" fmla="*/ 2147483647 h 506"/>
                  <a:gd name="T46" fmla="*/ 2147483647 w 298"/>
                  <a:gd name="T47" fmla="*/ 2147483647 h 506"/>
                  <a:gd name="T48" fmla="*/ 2147483647 w 298"/>
                  <a:gd name="T49" fmla="*/ 2147483647 h 506"/>
                  <a:gd name="T50" fmla="*/ 2147483647 w 298"/>
                  <a:gd name="T51" fmla="*/ 2147483647 h 506"/>
                  <a:gd name="T52" fmla="*/ 2147483647 w 298"/>
                  <a:gd name="T53" fmla="*/ 2147483647 h 506"/>
                  <a:gd name="T54" fmla="*/ 2147483647 w 298"/>
                  <a:gd name="T55" fmla="*/ 2147483647 h 506"/>
                  <a:gd name="T56" fmla="*/ 2147483647 w 298"/>
                  <a:gd name="T57" fmla="*/ 2147483647 h 506"/>
                  <a:gd name="T58" fmla="*/ 2147483647 w 298"/>
                  <a:gd name="T59" fmla="*/ 2147483647 h 506"/>
                  <a:gd name="T60" fmla="*/ 2147483647 w 298"/>
                  <a:gd name="T61" fmla="*/ 2147483647 h 506"/>
                  <a:gd name="T62" fmla="*/ 2147483647 w 298"/>
                  <a:gd name="T63" fmla="*/ 2147483647 h 506"/>
                  <a:gd name="T64" fmla="*/ 2147483647 w 298"/>
                  <a:gd name="T65" fmla="*/ 2147483647 h 506"/>
                  <a:gd name="T66" fmla="*/ 2147483647 w 298"/>
                  <a:gd name="T67" fmla="*/ 2147483647 h 506"/>
                  <a:gd name="T68" fmla="*/ 0 w 298"/>
                  <a:gd name="T69" fmla="*/ 2147483647 h 506"/>
                  <a:gd name="T70" fmla="*/ 2147483647 w 298"/>
                  <a:gd name="T71" fmla="*/ 2147483647 h 506"/>
                  <a:gd name="T72" fmla="*/ 2147483647 w 298"/>
                  <a:gd name="T73" fmla="*/ 2147483647 h 506"/>
                  <a:gd name="T74" fmla="*/ 2147483647 w 298"/>
                  <a:gd name="T75" fmla="*/ 2147483647 h 506"/>
                  <a:gd name="T76" fmla="*/ 2147483647 w 298"/>
                  <a:gd name="T77" fmla="*/ 2147483647 h 506"/>
                  <a:gd name="T78" fmla="*/ 2147483647 w 298"/>
                  <a:gd name="T79" fmla="*/ 2147483647 h 506"/>
                  <a:gd name="T80" fmla="*/ 2147483647 w 298"/>
                  <a:gd name="T81" fmla="*/ 0 h 506"/>
                  <a:gd name="T82" fmla="*/ 2147483647 w 298"/>
                  <a:gd name="T83" fmla="*/ 0 h 506"/>
                  <a:gd name="T84" fmla="*/ 2147483647 w 298"/>
                  <a:gd name="T85" fmla="*/ 0 h 50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98"/>
                  <a:gd name="T130" fmla="*/ 0 h 506"/>
                  <a:gd name="T131" fmla="*/ 298 w 298"/>
                  <a:gd name="T132" fmla="*/ 506 h 50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98" h="506">
                    <a:moveTo>
                      <a:pt x="222" y="0"/>
                    </a:moveTo>
                    <a:lnTo>
                      <a:pt x="222" y="0"/>
                    </a:lnTo>
                    <a:lnTo>
                      <a:pt x="230" y="30"/>
                    </a:lnTo>
                    <a:lnTo>
                      <a:pt x="238" y="58"/>
                    </a:lnTo>
                    <a:lnTo>
                      <a:pt x="241" y="82"/>
                    </a:lnTo>
                    <a:lnTo>
                      <a:pt x="243" y="104"/>
                    </a:lnTo>
                    <a:lnTo>
                      <a:pt x="249" y="126"/>
                    </a:lnTo>
                    <a:lnTo>
                      <a:pt x="260" y="172"/>
                    </a:lnTo>
                    <a:lnTo>
                      <a:pt x="271" y="216"/>
                    </a:lnTo>
                    <a:lnTo>
                      <a:pt x="276" y="235"/>
                    </a:lnTo>
                    <a:lnTo>
                      <a:pt x="282" y="246"/>
                    </a:lnTo>
                    <a:lnTo>
                      <a:pt x="290" y="257"/>
                    </a:lnTo>
                    <a:lnTo>
                      <a:pt x="295" y="263"/>
                    </a:lnTo>
                    <a:lnTo>
                      <a:pt x="298" y="268"/>
                    </a:lnTo>
                    <a:lnTo>
                      <a:pt x="298" y="279"/>
                    </a:lnTo>
                    <a:lnTo>
                      <a:pt x="293" y="290"/>
                    </a:lnTo>
                    <a:lnTo>
                      <a:pt x="284" y="298"/>
                    </a:lnTo>
                    <a:lnTo>
                      <a:pt x="279" y="304"/>
                    </a:lnTo>
                    <a:lnTo>
                      <a:pt x="273" y="317"/>
                    </a:lnTo>
                    <a:lnTo>
                      <a:pt x="271" y="331"/>
                    </a:lnTo>
                    <a:lnTo>
                      <a:pt x="273" y="342"/>
                    </a:lnTo>
                    <a:lnTo>
                      <a:pt x="273" y="350"/>
                    </a:lnTo>
                    <a:lnTo>
                      <a:pt x="276" y="358"/>
                    </a:lnTo>
                    <a:lnTo>
                      <a:pt x="284" y="375"/>
                    </a:lnTo>
                    <a:lnTo>
                      <a:pt x="287" y="391"/>
                    </a:lnTo>
                    <a:lnTo>
                      <a:pt x="287" y="407"/>
                    </a:lnTo>
                    <a:lnTo>
                      <a:pt x="85" y="418"/>
                    </a:lnTo>
                    <a:lnTo>
                      <a:pt x="74" y="416"/>
                    </a:lnTo>
                    <a:lnTo>
                      <a:pt x="71" y="416"/>
                    </a:lnTo>
                    <a:lnTo>
                      <a:pt x="74" y="424"/>
                    </a:lnTo>
                    <a:lnTo>
                      <a:pt x="79" y="432"/>
                    </a:lnTo>
                    <a:lnTo>
                      <a:pt x="85" y="440"/>
                    </a:lnTo>
                    <a:lnTo>
                      <a:pt x="96" y="457"/>
                    </a:lnTo>
                    <a:lnTo>
                      <a:pt x="99" y="459"/>
                    </a:lnTo>
                    <a:lnTo>
                      <a:pt x="96" y="465"/>
                    </a:lnTo>
                    <a:lnTo>
                      <a:pt x="90" y="478"/>
                    </a:lnTo>
                    <a:lnTo>
                      <a:pt x="74" y="498"/>
                    </a:lnTo>
                    <a:lnTo>
                      <a:pt x="69" y="506"/>
                    </a:lnTo>
                    <a:lnTo>
                      <a:pt x="66" y="506"/>
                    </a:lnTo>
                    <a:lnTo>
                      <a:pt x="63" y="506"/>
                    </a:lnTo>
                    <a:lnTo>
                      <a:pt x="63" y="500"/>
                    </a:lnTo>
                    <a:lnTo>
                      <a:pt x="60" y="492"/>
                    </a:lnTo>
                    <a:lnTo>
                      <a:pt x="60" y="478"/>
                    </a:lnTo>
                    <a:lnTo>
                      <a:pt x="55" y="454"/>
                    </a:lnTo>
                    <a:lnTo>
                      <a:pt x="49" y="457"/>
                    </a:lnTo>
                    <a:lnTo>
                      <a:pt x="38" y="467"/>
                    </a:lnTo>
                    <a:lnTo>
                      <a:pt x="19" y="487"/>
                    </a:lnTo>
                    <a:lnTo>
                      <a:pt x="17" y="459"/>
                    </a:lnTo>
                    <a:lnTo>
                      <a:pt x="14" y="440"/>
                    </a:lnTo>
                    <a:lnTo>
                      <a:pt x="11" y="424"/>
                    </a:lnTo>
                    <a:lnTo>
                      <a:pt x="3" y="391"/>
                    </a:lnTo>
                    <a:lnTo>
                      <a:pt x="0" y="375"/>
                    </a:lnTo>
                    <a:lnTo>
                      <a:pt x="3" y="358"/>
                    </a:lnTo>
                    <a:lnTo>
                      <a:pt x="3" y="298"/>
                    </a:lnTo>
                    <a:lnTo>
                      <a:pt x="3" y="189"/>
                    </a:lnTo>
                    <a:lnTo>
                      <a:pt x="3" y="33"/>
                    </a:lnTo>
                    <a:lnTo>
                      <a:pt x="33" y="28"/>
                    </a:lnTo>
                    <a:lnTo>
                      <a:pt x="77" y="17"/>
                    </a:lnTo>
                    <a:lnTo>
                      <a:pt x="120" y="8"/>
                    </a:lnTo>
                    <a:lnTo>
                      <a:pt x="151" y="3"/>
                    </a:lnTo>
                    <a:lnTo>
                      <a:pt x="172" y="0"/>
                    </a:lnTo>
                    <a:lnTo>
                      <a:pt x="208" y="0"/>
                    </a:lnTo>
                    <a:lnTo>
                      <a:pt x="222" y="0"/>
                    </a:lnTo>
                    <a:close/>
                  </a:path>
                </a:pathLst>
              </a:custGeom>
              <a:solidFill>
                <a:srgbClr val="FFFFFF"/>
              </a:solidFill>
              <a:ln w="9525">
                <a:solidFill>
                  <a:srgbClr val="010101"/>
                </a:solidFill>
                <a:round/>
                <a:headEnd/>
                <a:tailEnd/>
              </a:ln>
            </p:spPr>
            <p:txBody>
              <a:bodyPr/>
              <a:lstStyle/>
              <a:p>
                <a:endParaRPr lang="en-US" dirty="0"/>
              </a:p>
            </p:txBody>
          </p:sp>
          <p:sp>
            <p:nvSpPr>
              <p:cNvPr id="24593" name="Freeform 38"/>
              <p:cNvSpPr>
                <a:spLocks/>
              </p:cNvSpPr>
              <p:nvPr/>
            </p:nvSpPr>
            <p:spPr bwMode="auto">
              <a:xfrm>
                <a:off x="6473825" y="4854575"/>
                <a:ext cx="1235075" cy="887413"/>
              </a:xfrm>
              <a:custGeom>
                <a:avLst/>
                <a:gdLst>
                  <a:gd name="T0" fmla="*/ 2147483647 w 697"/>
                  <a:gd name="T1" fmla="*/ 2147483647 h 500"/>
                  <a:gd name="T2" fmla="*/ 2147483647 w 697"/>
                  <a:gd name="T3" fmla="*/ 2147483647 h 500"/>
                  <a:gd name="T4" fmla="*/ 2147483647 w 697"/>
                  <a:gd name="T5" fmla="*/ 2147483647 h 500"/>
                  <a:gd name="T6" fmla="*/ 2147483647 w 697"/>
                  <a:gd name="T7" fmla="*/ 2147483647 h 500"/>
                  <a:gd name="T8" fmla="*/ 2147483647 w 697"/>
                  <a:gd name="T9" fmla="*/ 2147483647 h 500"/>
                  <a:gd name="T10" fmla="*/ 2147483647 w 697"/>
                  <a:gd name="T11" fmla="*/ 2147483647 h 500"/>
                  <a:gd name="T12" fmla="*/ 2147483647 w 697"/>
                  <a:gd name="T13" fmla="*/ 2147483647 h 500"/>
                  <a:gd name="T14" fmla="*/ 2147483647 w 697"/>
                  <a:gd name="T15" fmla="*/ 2147483647 h 500"/>
                  <a:gd name="T16" fmla="*/ 2147483647 w 697"/>
                  <a:gd name="T17" fmla="*/ 2147483647 h 500"/>
                  <a:gd name="T18" fmla="*/ 2147483647 w 697"/>
                  <a:gd name="T19" fmla="*/ 2147483647 h 500"/>
                  <a:gd name="T20" fmla="*/ 2147483647 w 697"/>
                  <a:gd name="T21" fmla="*/ 2147483647 h 500"/>
                  <a:gd name="T22" fmla="*/ 2147483647 w 697"/>
                  <a:gd name="T23" fmla="*/ 2147483647 h 500"/>
                  <a:gd name="T24" fmla="*/ 2147483647 w 697"/>
                  <a:gd name="T25" fmla="*/ 2147483647 h 500"/>
                  <a:gd name="T26" fmla="*/ 2147483647 w 697"/>
                  <a:gd name="T27" fmla="*/ 2147483647 h 500"/>
                  <a:gd name="T28" fmla="*/ 2147483647 w 697"/>
                  <a:gd name="T29" fmla="*/ 2147483647 h 500"/>
                  <a:gd name="T30" fmla="*/ 2147483647 w 697"/>
                  <a:gd name="T31" fmla="*/ 2147483647 h 500"/>
                  <a:gd name="T32" fmla="*/ 2147483647 w 697"/>
                  <a:gd name="T33" fmla="*/ 2147483647 h 500"/>
                  <a:gd name="T34" fmla="*/ 2147483647 w 697"/>
                  <a:gd name="T35" fmla="*/ 2147483647 h 500"/>
                  <a:gd name="T36" fmla="*/ 2147483647 w 697"/>
                  <a:gd name="T37" fmla="*/ 2147483647 h 500"/>
                  <a:gd name="T38" fmla="*/ 2147483647 w 697"/>
                  <a:gd name="T39" fmla="*/ 2147483647 h 500"/>
                  <a:gd name="T40" fmla="*/ 2147483647 w 697"/>
                  <a:gd name="T41" fmla="*/ 2147483647 h 500"/>
                  <a:gd name="T42" fmla="*/ 2147483647 w 697"/>
                  <a:gd name="T43" fmla="*/ 2147483647 h 500"/>
                  <a:gd name="T44" fmla="*/ 2147483647 w 697"/>
                  <a:gd name="T45" fmla="*/ 2147483647 h 500"/>
                  <a:gd name="T46" fmla="*/ 2147483647 w 697"/>
                  <a:gd name="T47" fmla="*/ 2147483647 h 500"/>
                  <a:gd name="T48" fmla="*/ 2147483647 w 697"/>
                  <a:gd name="T49" fmla="*/ 2147483647 h 500"/>
                  <a:gd name="T50" fmla="*/ 2147483647 w 697"/>
                  <a:gd name="T51" fmla="*/ 2147483647 h 500"/>
                  <a:gd name="T52" fmla="*/ 2147483647 w 697"/>
                  <a:gd name="T53" fmla="*/ 2147483647 h 500"/>
                  <a:gd name="T54" fmla="*/ 2147483647 w 697"/>
                  <a:gd name="T55" fmla="*/ 2147483647 h 500"/>
                  <a:gd name="T56" fmla="*/ 2147483647 w 697"/>
                  <a:gd name="T57" fmla="*/ 2147483647 h 500"/>
                  <a:gd name="T58" fmla="*/ 2147483647 w 697"/>
                  <a:gd name="T59" fmla="*/ 2147483647 h 500"/>
                  <a:gd name="T60" fmla="*/ 2147483647 w 697"/>
                  <a:gd name="T61" fmla="*/ 2147483647 h 500"/>
                  <a:gd name="T62" fmla="*/ 2147483647 w 697"/>
                  <a:gd name="T63" fmla="*/ 2147483647 h 500"/>
                  <a:gd name="T64" fmla="*/ 2147483647 w 697"/>
                  <a:gd name="T65" fmla="*/ 2147483647 h 500"/>
                  <a:gd name="T66" fmla="*/ 2147483647 w 697"/>
                  <a:gd name="T67" fmla="*/ 2147483647 h 500"/>
                  <a:gd name="T68" fmla="*/ 2147483647 w 697"/>
                  <a:gd name="T69" fmla="*/ 2147483647 h 500"/>
                  <a:gd name="T70" fmla="*/ 2147483647 w 697"/>
                  <a:gd name="T71" fmla="*/ 2147483647 h 500"/>
                  <a:gd name="T72" fmla="*/ 2147483647 w 697"/>
                  <a:gd name="T73" fmla="*/ 2147483647 h 500"/>
                  <a:gd name="T74" fmla="*/ 2147483647 w 697"/>
                  <a:gd name="T75" fmla="*/ 2147483647 h 500"/>
                  <a:gd name="T76" fmla="*/ 0 w 697"/>
                  <a:gd name="T77" fmla="*/ 2147483647 h 500"/>
                  <a:gd name="T78" fmla="*/ 2147483647 w 697"/>
                  <a:gd name="T79" fmla="*/ 2147483647 h 500"/>
                  <a:gd name="T80" fmla="*/ 2147483647 w 697"/>
                  <a:gd name="T81" fmla="*/ 2147483647 h 500"/>
                  <a:gd name="T82" fmla="*/ 2147483647 w 697"/>
                  <a:gd name="T83" fmla="*/ 2147483647 h 500"/>
                  <a:gd name="T84" fmla="*/ 2147483647 w 697"/>
                  <a:gd name="T85" fmla="*/ 0 h 500"/>
                  <a:gd name="T86" fmla="*/ 2147483647 w 697"/>
                  <a:gd name="T87" fmla="*/ 0 h 500"/>
                  <a:gd name="T88" fmla="*/ 2147483647 w 697"/>
                  <a:gd name="T89" fmla="*/ 2147483647 h 50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697"/>
                  <a:gd name="T136" fmla="*/ 0 h 500"/>
                  <a:gd name="T137" fmla="*/ 697 w 697"/>
                  <a:gd name="T138" fmla="*/ 500 h 50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697" h="500">
                    <a:moveTo>
                      <a:pt x="495" y="8"/>
                    </a:moveTo>
                    <a:lnTo>
                      <a:pt x="495" y="8"/>
                    </a:lnTo>
                    <a:lnTo>
                      <a:pt x="500" y="14"/>
                    </a:lnTo>
                    <a:lnTo>
                      <a:pt x="514" y="38"/>
                    </a:lnTo>
                    <a:lnTo>
                      <a:pt x="552" y="98"/>
                    </a:lnTo>
                    <a:lnTo>
                      <a:pt x="585" y="148"/>
                    </a:lnTo>
                    <a:lnTo>
                      <a:pt x="645" y="240"/>
                    </a:lnTo>
                    <a:lnTo>
                      <a:pt x="669" y="281"/>
                    </a:lnTo>
                    <a:lnTo>
                      <a:pt x="683" y="303"/>
                    </a:lnTo>
                    <a:lnTo>
                      <a:pt x="686" y="312"/>
                    </a:lnTo>
                    <a:lnTo>
                      <a:pt x="686" y="317"/>
                    </a:lnTo>
                    <a:lnTo>
                      <a:pt x="689" y="331"/>
                    </a:lnTo>
                    <a:lnTo>
                      <a:pt x="691" y="350"/>
                    </a:lnTo>
                    <a:lnTo>
                      <a:pt x="694" y="366"/>
                    </a:lnTo>
                    <a:lnTo>
                      <a:pt x="697" y="377"/>
                    </a:lnTo>
                    <a:lnTo>
                      <a:pt x="689" y="404"/>
                    </a:lnTo>
                    <a:lnTo>
                      <a:pt x="683" y="421"/>
                    </a:lnTo>
                    <a:lnTo>
                      <a:pt x="680" y="437"/>
                    </a:lnTo>
                    <a:lnTo>
                      <a:pt x="678" y="451"/>
                    </a:lnTo>
                    <a:lnTo>
                      <a:pt x="675" y="465"/>
                    </a:lnTo>
                    <a:lnTo>
                      <a:pt x="669" y="475"/>
                    </a:lnTo>
                    <a:lnTo>
                      <a:pt x="661" y="484"/>
                    </a:lnTo>
                    <a:lnTo>
                      <a:pt x="650" y="492"/>
                    </a:lnTo>
                    <a:lnTo>
                      <a:pt x="634" y="497"/>
                    </a:lnTo>
                    <a:lnTo>
                      <a:pt x="623" y="500"/>
                    </a:lnTo>
                    <a:lnTo>
                      <a:pt x="620" y="497"/>
                    </a:lnTo>
                    <a:lnTo>
                      <a:pt x="617" y="497"/>
                    </a:lnTo>
                    <a:lnTo>
                      <a:pt x="607" y="470"/>
                    </a:lnTo>
                    <a:lnTo>
                      <a:pt x="598" y="456"/>
                    </a:lnTo>
                    <a:lnTo>
                      <a:pt x="596" y="451"/>
                    </a:lnTo>
                    <a:lnTo>
                      <a:pt x="593" y="448"/>
                    </a:lnTo>
                    <a:lnTo>
                      <a:pt x="571" y="451"/>
                    </a:lnTo>
                    <a:lnTo>
                      <a:pt x="560" y="448"/>
                    </a:lnTo>
                    <a:lnTo>
                      <a:pt x="555" y="445"/>
                    </a:lnTo>
                    <a:lnTo>
                      <a:pt x="552" y="440"/>
                    </a:lnTo>
                    <a:lnTo>
                      <a:pt x="544" y="421"/>
                    </a:lnTo>
                    <a:lnTo>
                      <a:pt x="536" y="391"/>
                    </a:lnTo>
                    <a:lnTo>
                      <a:pt x="530" y="361"/>
                    </a:lnTo>
                    <a:lnTo>
                      <a:pt x="525" y="344"/>
                    </a:lnTo>
                    <a:lnTo>
                      <a:pt x="519" y="342"/>
                    </a:lnTo>
                    <a:lnTo>
                      <a:pt x="511" y="339"/>
                    </a:lnTo>
                    <a:lnTo>
                      <a:pt x="495" y="336"/>
                    </a:lnTo>
                    <a:lnTo>
                      <a:pt x="489" y="333"/>
                    </a:lnTo>
                    <a:lnTo>
                      <a:pt x="484" y="328"/>
                    </a:lnTo>
                    <a:lnTo>
                      <a:pt x="470" y="312"/>
                    </a:lnTo>
                    <a:lnTo>
                      <a:pt x="462" y="292"/>
                    </a:lnTo>
                    <a:lnTo>
                      <a:pt x="459" y="279"/>
                    </a:lnTo>
                    <a:lnTo>
                      <a:pt x="456" y="271"/>
                    </a:lnTo>
                    <a:lnTo>
                      <a:pt x="448" y="265"/>
                    </a:lnTo>
                    <a:lnTo>
                      <a:pt x="443" y="260"/>
                    </a:lnTo>
                    <a:lnTo>
                      <a:pt x="440" y="254"/>
                    </a:lnTo>
                    <a:lnTo>
                      <a:pt x="440" y="249"/>
                    </a:lnTo>
                    <a:lnTo>
                      <a:pt x="440" y="240"/>
                    </a:lnTo>
                    <a:lnTo>
                      <a:pt x="443" y="230"/>
                    </a:lnTo>
                    <a:lnTo>
                      <a:pt x="445" y="219"/>
                    </a:lnTo>
                    <a:lnTo>
                      <a:pt x="443" y="199"/>
                    </a:lnTo>
                    <a:lnTo>
                      <a:pt x="437" y="175"/>
                    </a:lnTo>
                    <a:lnTo>
                      <a:pt x="426" y="153"/>
                    </a:lnTo>
                    <a:lnTo>
                      <a:pt x="421" y="145"/>
                    </a:lnTo>
                    <a:lnTo>
                      <a:pt x="413" y="137"/>
                    </a:lnTo>
                    <a:lnTo>
                      <a:pt x="358" y="101"/>
                    </a:lnTo>
                    <a:lnTo>
                      <a:pt x="325" y="82"/>
                    </a:lnTo>
                    <a:lnTo>
                      <a:pt x="314" y="77"/>
                    </a:lnTo>
                    <a:lnTo>
                      <a:pt x="306" y="77"/>
                    </a:lnTo>
                    <a:lnTo>
                      <a:pt x="298" y="77"/>
                    </a:lnTo>
                    <a:lnTo>
                      <a:pt x="290" y="82"/>
                    </a:lnTo>
                    <a:lnTo>
                      <a:pt x="270" y="98"/>
                    </a:lnTo>
                    <a:lnTo>
                      <a:pt x="251" y="118"/>
                    </a:lnTo>
                    <a:lnTo>
                      <a:pt x="240" y="123"/>
                    </a:lnTo>
                    <a:lnTo>
                      <a:pt x="230" y="128"/>
                    </a:lnTo>
                    <a:lnTo>
                      <a:pt x="221" y="131"/>
                    </a:lnTo>
                    <a:lnTo>
                      <a:pt x="216" y="131"/>
                    </a:lnTo>
                    <a:lnTo>
                      <a:pt x="210" y="128"/>
                    </a:lnTo>
                    <a:lnTo>
                      <a:pt x="202" y="120"/>
                    </a:lnTo>
                    <a:lnTo>
                      <a:pt x="183" y="98"/>
                    </a:lnTo>
                    <a:lnTo>
                      <a:pt x="169" y="90"/>
                    </a:lnTo>
                    <a:lnTo>
                      <a:pt x="164" y="87"/>
                    </a:lnTo>
                    <a:lnTo>
                      <a:pt x="153" y="85"/>
                    </a:lnTo>
                    <a:lnTo>
                      <a:pt x="126" y="79"/>
                    </a:lnTo>
                    <a:lnTo>
                      <a:pt x="115" y="79"/>
                    </a:lnTo>
                    <a:lnTo>
                      <a:pt x="109" y="85"/>
                    </a:lnTo>
                    <a:lnTo>
                      <a:pt x="107" y="90"/>
                    </a:lnTo>
                    <a:lnTo>
                      <a:pt x="101" y="96"/>
                    </a:lnTo>
                    <a:lnTo>
                      <a:pt x="93" y="98"/>
                    </a:lnTo>
                    <a:lnTo>
                      <a:pt x="85" y="101"/>
                    </a:lnTo>
                    <a:lnTo>
                      <a:pt x="77" y="98"/>
                    </a:lnTo>
                    <a:lnTo>
                      <a:pt x="71" y="96"/>
                    </a:lnTo>
                    <a:lnTo>
                      <a:pt x="66" y="93"/>
                    </a:lnTo>
                    <a:lnTo>
                      <a:pt x="57" y="90"/>
                    </a:lnTo>
                    <a:lnTo>
                      <a:pt x="25" y="90"/>
                    </a:lnTo>
                    <a:lnTo>
                      <a:pt x="22" y="77"/>
                    </a:lnTo>
                    <a:lnTo>
                      <a:pt x="0" y="38"/>
                    </a:lnTo>
                    <a:lnTo>
                      <a:pt x="262" y="27"/>
                    </a:lnTo>
                    <a:lnTo>
                      <a:pt x="358" y="25"/>
                    </a:lnTo>
                    <a:lnTo>
                      <a:pt x="404" y="25"/>
                    </a:lnTo>
                    <a:lnTo>
                      <a:pt x="432" y="22"/>
                    </a:lnTo>
                    <a:lnTo>
                      <a:pt x="443" y="19"/>
                    </a:lnTo>
                    <a:lnTo>
                      <a:pt x="448" y="16"/>
                    </a:lnTo>
                    <a:lnTo>
                      <a:pt x="459" y="8"/>
                    </a:lnTo>
                    <a:lnTo>
                      <a:pt x="470" y="3"/>
                    </a:lnTo>
                    <a:lnTo>
                      <a:pt x="475" y="0"/>
                    </a:lnTo>
                    <a:lnTo>
                      <a:pt x="489" y="0"/>
                    </a:lnTo>
                    <a:lnTo>
                      <a:pt x="492" y="0"/>
                    </a:lnTo>
                    <a:lnTo>
                      <a:pt x="495" y="3"/>
                    </a:lnTo>
                    <a:lnTo>
                      <a:pt x="495" y="8"/>
                    </a:lnTo>
                    <a:close/>
                  </a:path>
                </a:pathLst>
              </a:custGeom>
              <a:solidFill>
                <a:srgbClr val="FFFFFF"/>
              </a:solidFill>
              <a:ln w="9525">
                <a:solidFill>
                  <a:srgbClr val="010101"/>
                </a:solidFill>
                <a:round/>
                <a:headEnd/>
                <a:tailEnd/>
              </a:ln>
            </p:spPr>
            <p:txBody>
              <a:bodyPr/>
              <a:lstStyle/>
              <a:p>
                <a:endParaRPr lang="en-US" dirty="0"/>
              </a:p>
            </p:txBody>
          </p:sp>
          <p:sp>
            <p:nvSpPr>
              <p:cNvPr id="24594" name="Freeform 39"/>
              <p:cNvSpPr>
                <a:spLocks/>
              </p:cNvSpPr>
              <p:nvPr/>
            </p:nvSpPr>
            <p:spPr bwMode="auto">
              <a:xfrm>
                <a:off x="6735763" y="4141788"/>
                <a:ext cx="668337" cy="771525"/>
              </a:xfrm>
              <a:custGeom>
                <a:avLst/>
                <a:gdLst>
                  <a:gd name="T0" fmla="*/ 2147483647 w 377"/>
                  <a:gd name="T1" fmla="*/ 2147483647 h 435"/>
                  <a:gd name="T2" fmla="*/ 2147483647 w 377"/>
                  <a:gd name="T3" fmla="*/ 2147483647 h 435"/>
                  <a:gd name="T4" fmla="*/ 2147483647 w 377"/>
                  <a:gd name="T5" fmla="*/ 2147483647 h 435"/>
                  <a:gd name="T6" fmla="*/ 2147483647 w 377"/>
                  <a:gd name="T7" fmla="*/ 0 h 435"/>
                  <a:gd name="T8" fmla="*/ 2147483647 w 377"/>
                  <a:gd name="T9" fmla="*/ 0 h 435"/>
                  <a:gd name="T10" fmla="*/ 2147483647 w 377"/>
                  <a:gd name="T11" fmla="*/ 2147483647 h 435"/>
                  <a:gd name="T12" fmla="*/ 2147483647 w 377"/>
                  <a:gd name="T13" fmla="*/ 2147483647 h 435"/>
                  <a:gd name="T14" fmla="*/ 2147483647 w 377"/>
                  <a:gd name="T15" fmla="*/ 2147483647 h 435"/>
                  <a:gd name="T16" fmla="*/ 2147483647 w 377"/>
                  <a:gd name="T17" fmla="*/ 2147483647 h 435"/>
                  <a:gd name="T18" fmla="*/ 2147483647 w 377"/>
                  <a:gd name="T19" fmla="*/ 2147483647 h 435"/>
                  <a:gd name="T20" fmla="*/ 2147483647 w 377"/>
                  <a:gd name="T21" fmla="*/ 2147483647 h 435"/>
                  <a:gd name="T22" fmla="*/ 2147483647 w 377"/>
                  <a:gd name="T23" fmla="*/ 2147483647 h 435"/>
                  <a:gd name="T24" fmla="*/ 2147483647 w 377"/>
                  <a:gd name="T25" fmla="*/ 2147483647 h 435"/>
                  <a:gd name="T26" fmla="*/ 2147483647 w 377"/>
                  <a:gd name="T27" fmla="*/ 2147483647 h 435"/>
                  <a:gd name="T28" fmla="*/ 2147483647 w 377"/>
                  <a:gd name="T29" fmla="*/ 2147483647 h 435"/>
                  <a:gd name="T30" fmla="*/ 2147483647 w 377"/>
                  <a:gd name="T31" fmla="*/ 2147483647 h 435"/>
                  <a:gd name="T32" fmla="*/ 2147483647 w 377"/>
                  <a:gd name="T33" fmla="*/ 2147483647 h 435"/>
                  <a:gd name="T34" fmla="*/ 2147483647 w 377"/>
                  <a:gd name="T35" fmla="*/ 2147483647 h 435"/>
                  <a:gd name="T36" fmla="*/ 2147483647 w 377"/>
                  <a:gd name="T37" fmla="*/ 2147483647 h 435"/>
                  <a:gd name="T38" fmla="*/ 2147483647 w 377"/>
                  <a:gd name="T39" fmla="*/ 2147483647 h 435"/>
                  <a:gd name="T40" fmla="*/ 2147483647 w 377"/>
                  <a:gd name="T41" fmla="*/ 2147483647 h 435"/>
                  <a:gd name="T42" fmla="*/ 2147483647 w 377"/>
                  <a:gd name="T43" fmla="*/ 2147483647 h 435"/>
                  <a:gd name="T44" fmla="*/ 2147483647 w 377"/>
                  <a:gd name="T45" fmla="*/ 2147483647 h 435"/>
                  <a:gd name="T46" fmla="*/ 2147483647 w 377"/>
                  <a:gd name="T47" fmla="*/ 2147483647 h 435"/>
                  <a:gd name="T48" fmla="*/ 2147483647 w 377"/>
                  <a:gd name="T49" fmla="*/ 2147483647 h 435"/>
                  <a:gd name="T50" fmla="*/ 2147483647 w 377"/>
                  <a:gd name="T51" fmla="*/ 2147483647 h 435"/>
                  <a:gd name="T52" fmla="*/ 2147483647 w 377"/>
                  <a:gd name="T53" fmla="*/ 2147483647 h 435"/>
                  <a:gd name="T54" fmla="*/ 2147483647 w 377"/>
                  <a:gd name="T55" fmla="*/ 2147483647 h 435"/>
                  <a:gd name="T56" fmla="*/ 2147483647 w 377"/>
                  <a:gd name="T57" fmla="*/ 2147483647 h 435"/>
                  <a:gd name="T58" fmla="*/ 2147483647 w 377"/>
                  <a:gd name="T59" fmla="*/ 2147483647 h 435"/>
                  <a:gd name="T60" fmla="*/ 2147483647 w 377"/>
                  <a:gd name="T61" fmla="*/ 2147483647 h 435"/>
                  <a:gd name="T62" fmla="*/ 2147483647 w 377"/>
                  <a:gd name="T63" fmla="*/ 2147483647 h 435"/>
                  <a:gd name="T64" fmla="*/ 2147483647 w 377"/>
                  <a:gd name="T65" fmla="*/ 2147483647 h 435"/>
                  <a:gd name="T66" fmla="*/ 2147483647 w 377"/>
                  <a:gd name="T67" fmla="*/ 2147483647 h 435"/>
                  <a:gd name="T68" fmla="*/ 2147483647 w 377"/>
                  <a:gd name="T69" fmla="*/ 2147483647 h 435"/>
                  <a:gd name="T70" fmla="*/ 2147483647 w 377"/>
                  <a:gd name="T71" fmla="*/ 2147483647 h 435"/>
                  <a:gd name="T72" fmla="*/ 2147483647 w 377"/>
                  <a:gd name="T73" fmla="*/ 2147483647 h 435"/>
                  <a:gd name="T74" fmla="*/ 2147483647 w 377"/>
                  <a:gd name="T75" fmla="*/ 2147483647 h 435"/>
                  <a:gd name="T76" fmla="*/ 2147483647 w 377"/>
                  <a:gd name="T77" fmla="*/ 2147483647 h 435"/>
                  <a:gd name="T78" fmla="*/ 2147483647 w 377"/>
                  <a:gd name="T79" fmla="*/ 2147483647 h 435"/>
                  <a:gd name="T80" fmla="*/ 2147483647 w 377"/>
                  <a:gd name="T81" fmla="*/ 2147483647 h 435"/>
                  <a:gd name="T82" fmla="*/ 2147483647 w 377"/>
                  <a:gd name="T83" fmla="*/ 2147483647 h 435"/>
                  <a:gd name="T84" fmla="*/ 2147483647 w 377"/>
                  <a:gd name="T85" fmla="*/ 2147483647 h 435"/>
                  <a:gd name="T86" fmla="*/ 2147483647 w 377"/>
                  <a:gd name="T87" fmla="*/ 2147483647 h 435"/>
                  <a:gd name="T88" fmla="*/ 2147483647 w 377"/>
                  <a:gd name="T89" fmla="*/ 2147483647 h 435"/>
                  <a:gd name="T90" fmla="*/ 2147483647 w 377"/>
                  <a:gd name="T91" fmla="*/ 2147483647 h 435"/>
                  <a:gd name="T92" fmla="*/ 2147483647 w 377"/>
                  <a:gd name="T93" fmla="*/ 2147483647 h 435"/>
                  <a:gd name="T94" fmla="*/ 2147483647 w 377"/>
                  <a:gd name="T95" fmla="*/ 2147483647 h 435"/>
                  <a:gd name="T96" fmla="*/ 2147483647 w 377"/>
                  <a:gd name="T97" fmla="*/ 2147483647 h 435"/>
                  <a:gd name="T98" fmla="*/ 2147483647 w 377"/>
                  <a:gd name="T99" fmla="*/ 2147483647 h 435"/>
                  <a:gd name="T100" fmla="*/ 0 w 377"/>
                  <a:gd name="T101" fmla="*/ 2147483647 h 43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77"/>
                  <a:gd name="T154" fmla="*/ 0 h 435"/>
                  <a:gd name="T155" fmla="*/ 377 w 377"/>
                  <a:gd name="T156" fmla="*/ 435 h 435"/>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77" h="435">
                    <a:moveTo>
                      <a:pt x="76" y="9"/>
                    </a:moveTo>
                    <a:lnTo>
                      <a:pt x="76" y="9"/>
                    </a:lnTo>
                    <a:lnTo>
                      <a:pt x="109" y="6"/>
                    </a:lnTo>
                    <a:lnTo>
                      <a:pt x="117" y="6"/>
                    </a:lnTo>
                    <a:lnTo>
                      <a:pt x="122" y="3"/>
                    </a:lnTo>
                    <a:lnTo>
                      <a:pt x="131" y="0"/>
                    </a:lnTo>
                    <a:lnTo>
                      <a:pt x="142" y="0"/>
                    </a:lnTo>
                    <a:lnTo>
                      <a:pt x="180" y="0"/>
                    </a:lnTo>
                    <a:lnTo>
                      <a:pt x="172" y="6"/>
                    </a:lnTo>
                    <a:lnTo>
                      <a:pt x="166" y="14"/>
                    </a:lnTo>
                    <a:lnTo>
                      <a:pt x="161" y="25"/>
                    </a:lnTo>
                    <a:lnTo>
                      <a:pt x="161" y="36"/>
                    </a:lnTo>
                    <a:lnTo>
                      <a:pt x="161" y="41"/>
                    </a:lnTo>
                    <a:lnTo>
                      <a:pt x="166" y="47"/>
                    </a:lnTo>
                    <a:lnTo>
                      <a:pt x="174" y="47"/>
                    </a:lnTo>
                    <a:lnTo>
                      <a:pt x="185" y="47"/>
                    </a:lnTo>
                    <a:lnTo>
                      <a:pt x="196" y="47"/>
                    </a:lnTo>
                    <a:lnTo>
                      <a:pt x="207" y="50"/>
                    </a:lnTo>
                    <a:lnTo>
                      <a:pt x="210" y="52"/>
                    </a:lnTo>
                    <a:lnTo>
                      <a:pt x="213" y="55"/>
                    </a:lnTo>
                    <a:lnTo>
                      <a:pt x="218" y="80"/>
                    </a:lnTo>
                    <a:lnTo>
                      <a:pt x="226" y="93"/>
                    </a:lnTo>
                    <a:lnTo>
                      <a:pt x="235" y="104"/>
                    </a:lnTo>
                    <a:lnTo>
                      <a:pt x="254" y="129"/>
                    </a:lnTo>
                    <a:lnTo>
                      <a:pt x="270" y="148"/>
                    </a:lnTo>
                    <a:lnTo>
                      <a:pt x="289" y="164"/>
                    </a:lnTo>
                    <a:lnTo>
                      <a:pt x="308" y="178"/>
                    </a:lnTo>
                    <a:lnTo>
                      <a:pt x="314" y="181"/>
                    </a:lnTo>
                    <a:lnTo>
                      <a:pt x="319" y="186"/>
                    </a:lnTo>
                    <a:lnTo>
                      <a:pt x="325" y="192"/>
                    </a:lnTo>
                    <a:lnTo>
                      <a:pt x="325" y="203"/>
                    </a:lnTo>
                    <a:lnTo>
                      <a:pt x="325" y="224"/>
                    </a:lnTo>
                    <a:lnTo>
                      <a:pt x="325" y="230"/>
                    </a:lnTo>
                    <a:lnTo>
                      <a:pt x="330" y="233"/>
                    </a:lnTo>
                    <a:lnTo>
                      <a:pt x="347" y="233"/>
                    </a:lnTo>
                    <a:lnTo>
                      <a:pt x="352" y="233"/>
                    </a:lnTo>
                    <a:lnTo>
                      <a:pt x="355" y="235"/>
                    </a:lnTo>
                    <a:lnTo>
                      <a:pt x="360" y="254"/>
                    </a:lnTo>
                    <a:lnTo>
                      <a:pt x="363" y="260"/>
                    </a:lnTo>
                    <a:lnTo>
                      <a:pt x="368" y="265"/>
                    </a:lnTo>
                    <a:lnTo>
                      <a:pt x="374" y="271"/>
                    </a:lnTo>
                    <a:lnTo>
                      <a:pt x="377" y="276"/>
                    </a:lnTo>
                    <a:lnTo>
                      <a:pt x="374" y="287"/>
                    </a:lnTo>
                    <a:lnTo>
                      <a:pt x="371" y="301"/>
                    </a:lnTo>
                    <a:lnTo>
                      <a:pt x="363" y="328"/>
                    </a:lnTo>
                    <a:lnTo>
                      <a:pt x="357" y="356"/>
                    </a:lnTo>
                    <a:lnTo>
                      <a:pt x="347" y="402"/>
                    </a:lnTo>
                    <a:lnTo>
                      <a:pt x="336" y="402"/>
                    </a:lnTo>
                    <a:lnTo>
                      <a:pt x="327" y="402"/>
                    </a:lnTo>
                    <a:lnTo>
                      <a:pt x="316" y="407"/>
                    </a:lnTo>
                    <a:lnTo>
                      <a:pt x="300" y="418"/>
                    </a:lnTo>
                    <a:lnTo>
                      <a:pt x="284" y="424"/>
                    </a:lnTo>
                    <a:lnTo>
                      <a:pt x="245" y="427"/>
                    </a:lnTo>
                    <a:lnTo>
                      <a:pt x="174" y="429"/>
                    </a:lnTo>
                    <a:lnTo>
                      <a:pt x="73" y="435"/>
                    </a:lnTo>
                    <a:lnTo>
                      <a:pt x="68" y="432"/>
                    </a:lnTo>
                    <a:lnTo>
                      <a:pt x="65" y="427"/>
                    </a:lnTo>
                    <a:lnTo>
                      <a:pt x="65" y="418"/>
                    </a:lnTo>
                    <a:lnTo>
                      <a:pt x="65" y="413"/>
                    </a:lnTo>
                    <a:lnTo>
                      <a:pt x="65" y="405"/>
                    </a:lnTo>
                    <a:lnTo>
                      <a:pt x="62" y="397"/>
                    </a:lnTo>
                    <a:lnTo>
                      <a:pt x="54" y="380"/>
                    </a:lnTo>
                    <a:lnTo>
                      <a:pt x="49" y="361"/>
                    </a:lnTo>
                    <a:lnTo>
                      <a:pt x="49" y="350"/>
                    </a:lnTo>
                    <a:lnTo>
                      <a:pt x="51" y="339"/>
                    </a:lnTo>
                    <a:lnTo>
                      <a:pt x="60" y="328"/>
                    </a:lnTo>
                    <a:lnTo>
                      <a:pt x="68" y="320"/>
                    </a:lnTo>
                    <a:lnTo>
                      <a:pt x="76" y="309"/>
                    </a:lnTo>
                    <a:lnTo>
                      <a:pt x="82" y="301"/>
                    </a:lnTo>
                    <a:lnTo>
                      <a:pt x="79" y="293"/>
                    </a:lnTo>
                    <a:lnTo>
                      <a:pt x="73" y="287"/>
                    </a:lnTo>
                    <a:lnTo>
                      <a:pt x="68" y="279"/>
                    </a:lnTo>
                    <a:lnTo>
                      <a:pt x="60" y="268"/>
                    </a:lnTo>
                    <a:lnTo>
                      <a:pt x="51" y="235"/>
                    </a:lnTo>
                    <a:lnTo>
                      <a:pt x="38" y="175"/>
                    </a:lnTo>
                    <a:lnTo>
                      <a:pt x="16" y="80"/>
                    </a:lnTo>
                    <a:lnTo>
                      <a:pt x="0" y="22"/>
                    </a:lnTo>
                    <a:lnTo>
                      <a:pt x="76" y="9"/>
                    </a:lnTo>
                    <a:close/>
                  </a:path>
                </a:pathLst>
              </a:custGeom>
              <a:solidFill>
                <a:srgbClr val="FFFFFF"/>
              </a:solidFill>
              <a:ln w="9525">
                <a:solidFill>
                  <a:srgbClr val="010101"/>
                </a:solidFill>
                <a:round/>
                <a:headEnd/>
                <a:tailEnd/>
              </a:ln>
            </p:spPr>
            <p:txBody>
              <a:bodyPr/>
              <a:lstStyle/>
              <a:p>
                <a:endParaRPr lang="en-US" dirty="0"/>
              </a:p>
            </p:txBody>
          </p:sp>
          <p:sp>
            <p:nvSpPr>
              <p:cNvPr id="24595" name="Freeform 40"/>
              <p:cNvSpPr>
                <a:spLocks/>
              </p:cNvSpPr>
              <p:nvPr/>
            </p:nvSpPr>
            <p:spPr bwMode="auto">
              <a:xfrm>
                <a:off x="6877050" y="3678238"/>
                <a:ext cx="1195388" cy="533400"/>
              </a:xfrm>
              <a:custGeom>
                <a:avLst/>
                <a:gdLst>
                  <a:gd name="T0" fmla="*/ 2147483647 w 675"/>
                  <a:gd name="T1" fmla="*/ 2147483647 h 301"/>
                  <a:gd name="T2" fmla="*/ 2147483647 w 675"/>
                  <a:gd name="T3" fmla="*/ 2147483647 h 301"/>
                  <a:gd name="T4" fmla="*/ 2147483647 w 675"/>
                  <a:gd name="T5" fmla="*/ 0 h 301"/>
                  <a:gd name="T6" fmla="*/ 2147483647 w 675"/>
                  <a:gd name="T7" fmla="*/ 2147483647 h 301"/>
                  <a:gd name="T8" fmla="*/ 2147483647 w 675"/>
                  <a:gd name="T9" fmla="*/ 2147483647 h 301"/>
                  <a:gd name="T10" fmla="*/ 2147483647 w 675"/>
                  <a:gd name="T11" fmla="*/ 2147483647 h 301"/>
                  <a:gd name="T12" fmla="*/ 2147483647 w 675"/>
                  <a:gd name="T13" fmla="*/ 2147483647 h 301"/>
                  <a:gd name="T14" fmla="*/ 2147483647 w 675"/>
                  <a:gd name="T15" fmla="*/ 2147483647 h 301"/>
                  <a:gd name="T16" fmla="*/ 2147483647 w 675"/>
                  <a:gd name="T17" fmla="*/ 2147483647 h 301"/>
                  <a:gd name="T18" fmla="*/ 2147483647 w 675"/>
                  <a:gd name="T19" fmla="*/ 2147483647 h 301"/>
                  <a:gd name="T20" fmla="*/ 2147483647 w 675"/>
                  <a:gd name="T21" fmla="*/ 2147483647 h 301"/>
                  <a:gd name="T22" fmla="*/ 2147483647 w 675"/>
                  <a:gd name="T23" fmla="*/ 2147483647 h 301"/>
                  <a:gd name="T24" fmla="*/ 2147483647 w 675"/>
                  <a:gd name="T25" fmla="*/ 2147483647 h 301"/>
                  <a:gd name="T26" fmla="*/ 2147483647 w 675"/>
                  <a:gd name="T27" fmla="*/ 2147483647 h 301"/>
                  <a:gd name="T28" fmla="*/ 2147483647 w 675"/>
                  <a:gd name="T29" fmla="*/ 2147483647 h 301"/>
                  <a:gd name="T30" fmla="*/ 2147483647 w 675"/>
                  <a:gd name="T31" fmla="*/ 2147483647 h 301"/>
                  <a:gd name="T32" fmla="*/ 2147483647 w 675"/>
                  <a:gd name="T33" fmla="*/ 2147483647 h 301"/>
                  <a:gd name="T34" fmla="*/ 2147483647 w 675"/>
                  <a:gd name="T35" fmla="*/ 2147483647 h 301"/>
                  <a:gd name="T36" fmla="*/ 2147483647 w 675"/>
                  <a:gd name="T37" fmla="*/ 2147483647 h 301"/>
                  <a:gd name="T38" fmla="*/ 2147483647 w 675"/>
                  <a:gd name="T39" fmla="*/ 2147483647 h 301"/>
                  <a:gd name="T40" fmla="*/ 2147483647 w 675"/>
                  <a:gd name="T41" fmla="*/ 2147483647 h 301"/>
                  <a:gd name="T42" fmla="*/ 2147483647 w 675"/>
                  <a:gd name="T43" fmla="*/ 2147483647 h 301"/>
                  <a:gd name="T44" fmla="*/ 2147483647 w 675"/>
                  <a:gd name="T45" fmla="*/ 2147483647 h 301"/>
                  <a:gd name="T46" fmla="*/ 2147483647 w 675"/>
                  <a:gd name="T47" fmla="*/ 2147483647 h 301"/>
                  <a:gd name="T48" fmla="*/ 2147483647 w 675"/>
                  <a:gd name="T49" fmla="*/ 2147483647 h 301"/>
                  <a:gd name="T50" fmla="*/ 2147483647 w 675"/>
                  <a:gd name="T51" fmla="*/ 2147483647 h 301"/>
                  <a:gd name="T52" fmla="*/ 2147483647 w 675"/>
                  <a:gd name="T53" fmla="*/ 2147483647 h 301"/>
                  <a:gd name="T54" fmla="*/ 2147483647 w 675"/>
                  <a:gd name="T55" fmla="*/ 2147483647 h 301"/>
                  <a:gd name="T56" fmla="*/ 2147483647 w 675"/>
                  <a:gd name="T57" fmla="*/ 2147483647 h 301"/>
                  <a:gd name="T58" fmla="*/ 2147483647 w 675"/>
                  <a:gd name="T59" fmla="*/ 2147483647 h 301"/>
                  <a:gd name="T60" fmla="*/ 2147483647 w 675"/>
                  <a:gd name="T61" fmla="*/ 2147483647 h 301"/>
                  <a:gd name="T62" fmla="*/ 2147483647 w 675"/>
                  <a:gd name="T63" fmla="*/ 2147483647 h 301"/>
                  <a:gd name="T64" fmla="*/ 2147483647 w 675"/>
                  <a:gd name="T65" fmla="*/ 2147483647 h 301"/>
                  <a:gd name="T66" fmla="*/ 2147483647 w 675"/>
                  <a:gd name="T67" fmla="*/ 2147483647 h 301"/>
                  <a:gd name="T68" fmla="*/ 2147483647 w 675"/>
                  <a:gd name="T69" fmla="*/ 2147483647 h 301"/>
                  <a:gd name="T70" fmla="*/ 2147483647 w 675"/>
                  <a:gd name="T71" fmla="*/ 2147483647 h 301"/>
                  <a:gd name="T72" fmla="*/ 2147483647 w 675"/>
                  <a:gd name="T73" fmla="*/ 2147483647 h 301"/>
                  <a:gd name="T74" fmla="*/ 2147483647 w 675"/>
                  <a:gd name="T75" fmla="*/ 2147483647 h 301"/>
                  <a:gd name="T76" fmla="*/ 2147483647 w 675"/>
                  <a:gd name="T77" fmla="*/ 2147483647 h 301"/>
                  <a:gd name="T78" fmla="*/ 2147483647 w 675"/>
                  <a:gd name="T79" fmla="*/ 2147483647 h 301"/>
                  <a:gd name="T80" fmla="*/ 2147483647 w 675"/>
                  <a:gd name="T81" fmla="*/ 2147483647 h 301"/>
                  <a:gd name="T82" fmla="*/ 2147483647 w 675"/>
                  <a:gd name="T83" fmla="*/ 2147483647 h 301"/>
                  <a:gd name="T84" fmla="*/ 2147483647 w 675"/>
                  <a:gd name="T85" fmla="*/ 2147483647 h 301"/>
                  <a:gd name="T86" fmla="*/ 2147483647 w 675"/>
                  <a:gd name="T87" fmla="*/ 2147483647 h 301"/>
                  <a:gd name="T88" fmla="*/ 2147483647 w 675"/>
                  <a:gd name="T89" fmla="*/ 2147483647 h 301"/>
                  <a:gd name="T90" fmla="*/ 2147483647 w 675"/>
                  <a:gd name="T91" fmla="*/ 2147483647 h 301"/>
                  <a:gd name="T92" fmla="*/ 2147483647 w 675"/>
                  <a:gd name="T93" fmla="*/ 2147483647 h 301"/>
                  <a:gd name="T94" fmla="*/ 2147483647 w 675"/>
                  <a:gd name="T95" fmla="*/ 2147483647 h 301"/>
                  <a:gd name="T96" fmla="*/ 2147483647 w 675"/>
                  <a:gd name="T97" fmla="*/ 2147483647 h 301"/>
                  <a:gd name="T98" fmla="*/ 2147483647 w 675"/>
                  <a:gd name="T99" fmla="*/ 2147483647 h 301"/>
                  <a:gd name="T100" fmla="*/ 2147483647 w 675"/>
                  <a:gd name="T101" fmla="*/ 2147483647 h 301"/>
                  <a:gd name="T102" fmla="*/ 2147483647 w 675"/>
                  <a:gd name="T103" fmla="*/ 2147483647 h 301"/>
                  <a:gd name="T104" fmla="*/ 2147483647 w 675"/>
                  <a:gd name="T105" fmla="*/ 2147483647 h 301"/>
                  <a:gd name="T106" fmla="*/ 2147483647 w 675"/>
                  <a:gd name="T107" fmla="*/ 2147483647 h 301"/>
                  <a:gd name="T108" fmla="*/ 2147483647 w 675"/>
                  <a:gd name="T109" fmla="*/ 2147483647 h 301"/>
                  <a:gd name="T110" fmla="*/ 2147483647 w 675"/>
                  <a:gd name="T111" fmla="*/ 2147483647 h 301"/>
                  <a:gd name="T112" fmla="*/ 2147483647 w 675"/>
                  <a:gd name="T113" fmla="*/ 2147483647 h 301"/>
                  <a:gd name="T114" fmla="*/ 2147483647 w 675"/>
                  <a:gd name="T115" fmla="*/ 2147483647 h 301"/>
                  <a:gd name="T116" fmla="*/ 2147483647 w 675"/>
                  <a:gd name="T117" fmla="*/ 2147483647 h 301"/>
                  <a:gd name="T118" fmla="*/ 2147483647 w 675"/>
                  <a:gd name="T119" fmla="*/ 2147483647 h 301"/>
                  <a:gd name="T120" fmla="*/ 2147483647 w 675"/>
                  <a:gd name="T121" fmla="*/ 2147483647 h 301"/>
                  <a:gd name="T122" fmla="*/ 2147483647 w 675"/>
                  <a:gd name="T123" fmla="*/ 2147483647 h 301"/>
                  <a:gd name="T124" fmla="*/ 2147483647 w 675"/>
                  <a:gd name="T125" fmla="*/ 2147483647 h 30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675"/>
                  <a:gd name="T190" fmla="*/ 0 h 301"/>
                  <a:gd name="T191" fmla="*/ 675 w 675"/>
                  <a:gd name="T192" fmla="*/ 301 h 30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675" h="301">
                    <a:moveTo>
                      <a:pt x="175" y="98"/>
                    </a:moveTo>
                    <a:lnTo>
                      <a:pt x="175" y="98"/>
                    </a:lnTo>
                    <a:lnTo>
                      <a:pt x="519" y="25"/>
                    </a:lnTo>
                    <a:lnTo>
                      <a:pt x="617" y="0"/>
                    </a:lnTo>
                    <a:lnTo>
                      <a:pt x="631" y="22"/>
                    </a:lnTo>
                    <a:lnTo>
                      <a:pt x="642" y="38"/>
                    </a:lnTo>
                    <a:lnTo>
                      <a:pt x="647" y="49"/>
                    </a:lnTo>
                    <a:lnTo>
                      <a:pt x="647" y="55"/>
                    </a:lnTo>
                    <a:lnTo>
                      <a:pt x="642" y="57"/>
                    </a:lnTo>
                    <a:lnTo>
                      <a:pt x="628" y="68"/>
                    </a:lnTo>
                    <a:lnTo>
                      <a:pt x="617" y="79"/>
                    </a:lnTo>
                    <a:lnTo>
                      <a:pt x="612" y="88"/>
                    </a:lnTo>
                    <a:lnTo>
                      <a:pt x="615" y="88"/>
                    </a:lnTo>
                    <a:lnTo>
                      <a:pt x="620" y="88"/>
                    </a:lnTo>
                    <a:lnTo>
                      <a:pt x="636" y="88"/>
                    </a:lnTo>
                    <a:lnTo>
                      <a:pt x="666" y="88"/>
                    </a:lnTo>
                    <a:lnTo>
                      <a:pt x="672" y="88"/>
                    </a:lnTo>
                    <a:lnTo>
                      <a:pt x="675" y="88"/>
                    </a:lnTo>
                    <a:lnTo>
                      <a:pt x="675" y="93"/>
                    </a:lnTo>
                    <a:lnTo>
                      <a:pt x="672" y="98"/>
                    </a:lnTo>
                    <a:lnTo>
                      <a:pt x="666" y="109"/>
                    </a:lnTo>
                    <a:lnTo>
                      <a:pt x="661" y="118"/>
                    </a:lnTo>
                    <a:lnTo>
                      <a:pt x="647" y="120"/>
                    </a:lnTo>
                    <a:lnTo>
                      <a:pt x="620" y="123"/>
                    </a:lnTo>
                    <a:lnTo>
                      <a:pt x="584" y="126"/>
                    </a:lnTo>
                    <a:lnTo>
                      <a:pt x="584" y="131"/>
                    </a:lnTo>
                    <a:lnTo>
                      <a:pt x="584" y="137"/>
                    </a:lnTo>
                    <a:lnTo>
                      <a:pt x="587" y="139"/>
                    </a:lnTo>
                    <a:lnTo>
                      <a:pt x="604" y="145"/>
                    </a:lnTo>
                    <a:lnTo>
                      <a:pt x="612" y="148"/>
                    </a:lnTo>
                    <a:lnTo>
                      <a:pt x="615" y="150"/>
                    </a:lnTo>
                    <a:lnTo>
                      <a:pt x="617" y="153"/>
                    </a:lnTo>
                    <a:lnTo>
                      <a:pt x="617" y="164"/>
                    </a:lnTo>
                    <a:lnTo>
                      <a:pt x="615" y="170"/>
                    </a:lnTo>
                    <a:lnTo>
                      <a:pt x="606" y="175"/>
                    </a:lnTo>
                    <a:lnTo>
                      <a:pt x="595" y="178"/>
                    </a:lnTo>
                    <a:lnTo>
                      <a:pt x="590" y="180"/>
                    </a:lnTo>
                    <a:lnTo>
                      <a:pt x="582" y="191"/>
                    </a:lnTo>
                    <a:lnTo>
                      <a:pt x="571" y="202"/>
                    </a:lnTo>
                    <a:lnTo>
                      <a:pt x="563" y="221"/>
                    </a:lnTo>
                    <a:lnTo>
                      <a:pt x="549" y="251"/>
                    </a:lnTo>
                    <a:lnTo>
                      <a:pt x="541" y="260"/>
                    </a:lnTo>
                    <a:lnTo>
                      <a:pt x="533" y="268"/>
                    </a:lnTo>
                    <a:lnTo>
                      <a:pt x="508" y="276"/>
                    </a:lnTo>
                    <a:lnTo>
                      <a:pt x="494" y="279"/>
                    </a:lnTo>
                    <a:lnTo>
                      <a:pt x="486" y="284"/>
                    </a:lnTo>
                    <a:lnTo>
                      <a:pt x="472" y="295"/>
                    </a:lnTo>
                    <a:lnTo>
                      <a:pt x="470" y="298"/>
                    </a:lnTo>
                    <a:lnTo>
                      <a:pt x="464" y="301"/>
                    </a:lnTo>
                    <a:lnTo>
                      <a:pt x="451" y="292"/>
                    </a:lnTo>
                    <a:lnTo>
                      <a:pt x="431" y="279"/>
                    </a:lnTo>
                    <a:lnTo>
                      <a:pt x="388" y="246"/>
                    </a:lnTo>
                    <a:lnTo>
                      <a:pt x="371" y="238"/>
                    </a:lnTo>
                    <a:lnTo>
                      <a:pt x="360" y="235"/>
                    </a:lnTo>
                    <a:lnTo>
                      <a:pt x="347" y="235"/>
                    </a:lnTo>
                    <a:lnTo>
                      <a:pt x="336" y="238"/>
                    </a:lnTo>
                    <a:lnTo>
                      <a:pt x="309" y="243"/>
                    </a:lnTo>
                    <a:lnTo>
                      <a:pt x="295" y="243"/>
                    </a:lnTo>
                    <a:lnTo>
                      <a:pt x="281" y="243"/>
                    </a:lnTo>
                    <a:lnTo>
                      <a:pt x="268" y="238"/>
                    </a:lnTo>
                    <a:lnTo>
                      <a:pt x="257" y="227"/>
                    </a:lnTo>
                    <a:lnTo>
                      <a:pt x="243" y="219"/>
                    </a:lnTo>
                    <a:lnTo>
                      <a:pt x="237" y="219"/>
                    </a:lnTo>
                    <a:lnTo>
                      <a:pt x="235" y="219"/>
                    </a:lnTo>
                    <a:lnTo>
                      <a:pt x="207" y="224"/>
                    </a:lnTo>
                    <a:lnTo>
                      <a:pt x="180" y="230"/>
                    </a:lnTo>
                    <a:lnTo>
                      <a:pt x="158" y="230"/>
                    </a:lnTo>
                    <a:lnTo>
                      <a:pt x="147" y="232"/>
                    </a:lnTo>
                    <a:lnTo>
                      <a:pt x="139" y="235"/>
                    </a:lnTo>
                    <a:lnTo>
                      <a:pt x="101" y="262"/>
                    </a:lnTo>
                    <a:lnTo>
                      <a:pt x="76" y="262"/>
                    </a:lnTo>
                    <a:lnTo>
                      <a:pt x="60" y="262"/>
                    </a:lnTo>
                    <a:lnTo>
                      <a:pt x="43" y="265"/>
                    </a:lnTo>
                    <a:lnTo>
                      <a:pt x="33" y="268"/>
                    </a:lnTo>
                    <a:lnTo>
                      <a:pt x="22" y="271"/>
                    </a:lnTo>
                    <a:lnTo>
                      <a:pt x="5" y="271"/>
                    </a:lnTo>
                    <a:lnTo>
                      <a:pt x="3" y="271"/>
                    </a:lnTo>
                    <a:lnTo>
                      <a:pt x="0" y="268"/>
                    </a:lnTo>
                    <a:lnTo>
                      <a:pt x="3" y="262"/>
                    </a:lnTo>
                    <a:lnTo>
                      <a:pt x="8" y="254"/>
                    </a:lnTo>
                    <a:lnTo>
                      <a:pt x="35" y="224"/>
                    </a:lnTo>
                    <a:lnTo>
                      <a:pt x="49" y="208"/>
                    </a:lnTo>
                    <a:lnTo>
                      <a:pt x="63" y="197"/>
                    </a:lnTo>
                    <a:lnTo>
                      <a:pt x="79" y="186"/>
                    </a:lnTo>
                    <a:lnTo>
                      <a:pt x="95" y="170"/>
                    </a:lnTo>
                    <a:lnTo>
                      <a:pt x="104" y="161"/>
                    </a:lnTo>
                    <a:lnTo>
                      <a:pt x="109" y="156"/>
                    </a:lnTo>
                    <a:lnTo>
                      <a:pt x="120" y="150"/>
                    </a:lnTo>
                    <a:lnTo>
                      <a:pt x="131" y="150"/>
                    </a:lnTo>
                    <a:lnTo>
                      <a:pt x="145" y="148"/>
                    </a:lnTo>
                    <a:lnTo>
                      <a:pt x="156" y="142"/>
                    </a:lnTo>
                    <a:lnTo>
                      <a:pt x="161" y="134"/>
                    </a:lnTo>
                    <a:lnTo>
                      <a:pt x="166" y="126"/>
                    </a:lnTo>
                    <a:lnTo>
                      <a:pt x="172" y="109"/>
                    </a:lnTo>
                    <a:lnTo>
                      <a:pt x="175" y="98"/>
                    </a:lnTo>
                    <a:close/>
                  </a:path>
                </a:pathLst>
              </a:custGeom>
              <a:solidFill>
                <a:srgbClr val="FFFFFF"/>
              </a:solidFill>
              <a:ln w="9525">
                <a:solidFill>
                  <a:srgbClr val="010101"/>
                </a:solidFill>
                <a:round/>
                <a:headEnd/>
                <a:tailEnd/>
              </a:ln>
            </p:spPr>
            <p:txBody>
              <a:bodyPr/>
              <a:lstStyle/>
              <a:p>
                <a:endParaRPr lang="en-US" dirty="0"/>
              </a:p>
            </p:txBody>
          </p:sp>
          <p:sp>
            <p:nvSpPr>
              <p:cNvPr id="24596" name="Freeform 41"/>
              <p:cNvSpPr>
                <a:spLocks/>
              </p:cNvSpPr>
              <p:nvPr/>
            </p:nvSpPr>
            <p:spPr bwMode="auto">
              <a:xfrm>
                <a:off x="7016750" y="4070350"/>
                <a:ext cx="682625" cy="557213"/>
              </a:xfrm>
              <a:custGeom>
                <a:avLst/>
                <a:gdLst>
                  <a:gd name="T0" fmla="*/ 2147483647 w 385"/>
                  <a:gd name="T1" fmla="*/ 2147483647 h 315"/>
                  <a:gd name="T2" fmla="*/ 2147483647 w 385"/>
                  <a:gd name="T3" fmla="*/ 2147483647 h 315"/>
                  <a:gd name="T4" fmla="*/ 2147483647 w 385"/>
                  <a:gd name="T5" fmla="*/ 2147483647 h 315"/>
                  <a:gd name="T6" fmla="*/ 2147483647 w 385"/>
                  <a:gd name="T7" fmla="*/ 2147483647 h 315"/>
                  <a:gd name="T8" fmla="*/ 2147483647 w 385"/>
                  <a:gd name="T9" fmla="*/ 2147483647 h 315"/>
                  <a:gd name="T10" fmla="*/ 2147483647 w 385"/>
                  <a:gd name="T11" fmla="*/ 2147483647 h 315"/>
                  <a:gd name="T12" fmla="*/ 2147483647 w 385"/>
                  <a:gd name="T13" fmla="*/ 2147483647 h 315"/>
                  <a:gd name="T14" fmla="*/ 2147483647 w 385"/>
                  <a:gd name="T15" fmla="*/ 2147483647 h 315"/>
                  <a:gd name="T16" fmla="*/ 2147483647 w 385"/>
                  <a:gd name="T17" fmla="*/ 2147483647 h 315"/>
                  <a:gd name="T18" fmla="*/ 2147483647 w 385"/>
                  <a:gd name="T19" fmla="*/ 2147483647 h 315"/>
                  <a:gd name="T20" fmla="*/ 2147483647 w 385"/>
                  <a:gd name="T21" fmla="*/ 2147483647 h 315"/>
                  <a:gd name="T22" fmla="*/ 2147483647 w 385"/>
                  <a:gd name="T23" fmla="*/ 2147483647 h 315"/>
                  <a:gd name="T24" fmla="*/ 2147483647 w 385"/>
                  <a:gd name="T25" fmla="*/ 2147483647 h 315"/>
                  <a:gd name="T26" fmla="*/ 2147483647 w 385"/>
                  <a:gd name="T27" fmla="*/ 2147483647 h 315"/>
                  <a:gd name="T28" fmla="*/ 2147483647 w 385"/>
                  <a:gd name="T29" fmla="*/ 2147483647 h 315"/>
                  <a:gd name="T30" fmla="*/ 2147483647 w 385"/>
                  <a:gd name="T31" fmla="*/ 2147483647 h 315"/>
                  <a:gd name="T32" fmla="*/ 2147483647 w 385"/>
                  <a:gd name="T33" fmla="*/ 0 h 315"/>
                  <a:gd name="T34" fmla="*/ 2147483647 w 385"/>
                  <a:gd name="T35" fmla="*/ 0 h 315"/>
                  <a:gd name="T36" fmla="*/ 2147483647 w 385"/>
                  <a:gd name="T37" fmla="*/ 2147483647 h 315"/>
                  <a:gd name="T38" fmla="*/ 2147483647 w 385"/>
                  <a:gd name="T39" fmla="*/ 2147483647 h 315"/>
                  <a:gd name="T40" fmla="*/ 2147483647 w 385"/>
                  <a:gd name="T41" fmla="*/ 2147483647 h 315"/>
                  <a:gd name="T42" fmla="*/ 2147483647 w 385"/>
                  <a:gd name="T43" fmla="*/ 2147483647 h 315"/>
                  <a:gd name="T44" fmla="*/ 2147483647 w 385"/>
                  <a:gd name="T45" fmla="*/ 2147483647 h 315"/>
                  <a:gd name="T46" fmla="*/ 0 w 385"/>
                  <a:gd name="T47" fmla="*/ 2147483647 h 315"/>
                  <a:gd name="T48" fmla="*/ 2147483647 w 385"/>
                  <a:gd name="T49" fmla="*/ 2147483647 h 315"/>
                  <a:gd name="T50" fmla="*/ 2147483647 w 385"/>
                  <a:gd name="T51" fmla="*/ 2147483647 h 315"/>
                  <a:gd name="T52" fmla="*/ 2147483647 w 385"/>
                  <a:gd name="T53" fmla="*/ 2147483647 h 315"/>
                  <a:gd name="T54" fmla="*/ 2147483647 w 385"/>
                  <a:gd name="T55" fmla="*/ 2147483647 h 315"/>
                  <a:gd name="T56" fmla="*/ 2147483647 w 385"/>
                  <a:gd name="T57" fmla="*/ 2147483647 h 315"/>
                  <a:gd name="T58" fmla="*/ 2147483647 w 385"/>
                  <a:gd name="T59" fmla="*/ 2147483647 h 315"/>
                  <a:gd name="T60" fmla="*/ 2147483647 w 385"/>
                  <a:gd name="T61" fmla="*/ 2147483647 h 315"/>
                  <a:gd name="T62" fmla="*/ 2147483647 w 385"/>
                  <a:gd name="T63" fmla="*/ 2147483647 h 315"/>
                  <a:gd name="T64" fmla="*/ 2147483647 w 385"/>
                  <a:gd name="T65" fmla="*/ 2147483647 h 315"/>
                  <a:gd name="T66" fmla="*/ 2147483647 w 385"/>
                  <a:gd name="T67" fmla="*/ 2147483647 h 315"/>
                  <a:gd name="T68" fmla="*/ 2147483647 w 385"/>
                  <a:gd name="T69" fmla="*/ 2147483647 h 315"/>
                  <a:gd name="T70" fmla="*/ 2147483647 w 385"/>
                  <a:gd name="T71" fmla="*/ 2147483647 h 315"/>
                  <a:gd name="T72" fmla="*/ 2147483647 w 385"/>
                  <a:gd name="T73" fmla="*/ 2147483647 h 315"/>
                  <a:gd name="T74" fmla="*/ 2147483647 w 385"/>
                  <a:gd name="T75" fmla="*/ 2147483647 h 315"/>
                  <a:gd name="T76" fmla="*/ 2147483647 w 385"/>
                  <a:gd name="T77" fmla="*/ 2147483647 h 315"/>
                  <a:gd name="T78" fmla="*/ 2147483647 w 385"/>
                  <a:gd name="T79" fmla="*/ 2147483647 h 315"/>
                  <a:gd name="T80" fmla="*/ 2147483647 w 385"/>
                  <a:gd name="T81" fmla="*/ 2147483647 h 31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85"/>
                  <a:gd name="T124" fmla="*/ 0 h 315"/>
                  <a:gd name="T125" fmla="*/ 385 w 385"/>
                  <a:gd name="T126" fmla="*/ 315 h 31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85" h="315">
                    <a:moveTo>
                      <a:pt x="216" y="315"/>
                    </a:moveTo>
                    <a:lnTo>
                      <a:pt x="216" y="315"/>
                    </a:lnTo>
                    <a:lnTo>
                      <a:pt x="238" y="276"/>
                    </a:lnTo>
                    <a:lnTo>
                      <a:pt x="246" y="257"/>
                    </a:lnTo>
                    <a:lnTo>
                      <a:pt x="251" y="255"/>
                    </a:lnTo>
                    <a:lnTo>
                      <a:pt x="260" y="252"/>
                    </a:lnTo>
                    <a:lnTo>
                      <a:pt x="270" y="249"/>
                    </a:lnTo>
                    <a:lnTo>
                      <a:pt x="281" y="246"/>
                    </a:lnTo>
                    <a:lnTo>
                      <a:pt x="290" y="235"/>
                    </a:lnTo>
                    <a:lnTo>
                      <a:pt x="298" y="216"/>
                    </a:lnTo>
                    <a:lnTo>
                      <a:pt x="309" y="194"/>
                    </a:lnTo>
                    <a:lnTo>
                      <a:pt x="322" y="175"/>
                    </a:lnTo>
                    <a:lnTo>
                      <a:pt x="336" y="156"/>
                    </a:lnTo>
                    <a:lnTo>
                      <a:pt x="344" y="140"/>
                    </a:lnTo>
                    <a:lnTo>
                      <a:pt x="355" y="121"/>
                    </a:lnTo>
                    <a:lnTo>
                      <a:pt x="369" y="102"/>
                    </a:lnTo>
                    <a:lnTo>
                      <a:pt x="385" y="80"/>
                    </a:lnTo>
                    <a:lnTo>
                      <a:pt x="339" y="47"/>
                    </a:lnTo>
                    <a:lnTo>
                      <a:pt x="306" y="25"/>
                    </a:lnTo>
                    <a:lnTo>
                      <a:pt x="287" y="14"/>
                    </a:lnTo>
                    <a:lnTo>
                      <a:pt x="273" y="14"/>
                    </a:lnTo>
                    <a:lnTo>
                      <a:pt x="257" y="17"/>
                    </a:lnTo>
                    <a:lnTo>
                      <a:pt x="235" y="22"/>
                    </a:lnTo>
                    <a:lnTo>
                      <a:pt x="219" y="25"/>
                    </a:lnTo>
                    <a:lnTo>
                      <a:pt x="202" y="20"/>
                    </a:lnTo>
                    <a:lnTo>
                      <a:pt x="189" y="14"/>
                    </a:lnTo>
                    <a:lnTo>
                      <a:pt x="167" y="0"/>
                    </a:lnTo>
                    <a:lnTo>
                      <a:pt x="158" y="0"/>
                    </a:lnTo>
                    <a:lnTo>
                      <a:pt x="142" y="0"/>
                    </a:lnTo>
                    <a:lnTo>
                      <a:pt x="107" y="9"/>
                    </a:lnTo>
                    <a:lnTo>
                      <a:pt x="74" y="11"/>
                    </a:lnTo>
                    <a:lnTo>
                      <a:pt x="55" y="17"/>
                    </a:lnTo>
                    <a:lnTo>
                      <a:pt x="46" y="22"/>
                    </a:lnTo>
                    <a:lnTo>
                      <a:pt x="38" y="28"/>
                    </a:lnTo>
                    <a:lnTo>
                      <a:pt x="11" y="52"/>
                    </a:lnTo>
                    <a:lnTo>
                      <a:pt x="3" y="63"/>
                    </a:lnTo>
                    <a:lnTo>
                      <a:pt x="0" y="71"/>
                    </a:lnTo>
                    <a:lnTo>
                      <a:pt x="3" y="80"/>
                    </a:lnTo>
                    <a:lnTo>
                      <a:pt x="5" y="85"/>
                    </a:lnTo>
                    <a:lnTo>
                      <a:pt x="11" y="88"/>
                    </a:lnTo>
                    <a:lnTo>
                      <a:pt x="22" y="91"/>
                    </a:lnTo>
                    <a:lnTo>
                      <a:pt x="33" y="88"/>
                    </a:lnTo>
                    <a:lnTo>
                      <a:pt x="41" y="91"/>
                    </a:lnTo>
                    <a:lnTo>
                      <a:pt x="49" y="93"/>
                    </a:lnTo>
                    <a:lnTo>
                      <a:pt x="55" y="104"/>
                    </a:lnTo>
                    <a:lnTo>
                      <a:pt x="66" y="126"/>
                    </a:lnTo>
                    <a:lnTo>
                      <a:pt x="82" y="153"/>
                    </a:lnTo>
                    <a:lnTo>
                      <a:pt x="101" y="181"/>
                    </a:lnTo>
                    <a:lnTo>
                      <a:pt x="109" y="192"/>
                    </a:lnTo>
                    <a:lnTo>
                      <a:pt x="120" y="200"/>
                    </a:lnTo>
                    <a:lnTo>
                      <a:pt x="153" y="222"/>
                    </a:lnTo>
                    <a:lnTo>
                      <a:pt x="164" y="233"/>
                    </a:lnTo>
                    <a:lnTo>
                      <a:pt x="167" y="238"/>
                    </a:lnTo>
                    <a:lnTo>
                      <a:pt x="167" y="244"/>
                    </a:lnTo>
                    <a:lnTo>
                      <a:pt x="167" y="255"/>
                    </a:lnTo>
                    <a:lnTo>
                      <a:pt x="167" y="265"/>
                    </a:lnTo>
                    <a:lnTo>
                      <a:pt x="172" y="271"/>
                    </a:lnTo>
                    <a:lnTo>
                      <a:pt x="183" y="274"/>
                    </a:lnTo>
                    <a:lnTo>
                      <a:pt x="191" y="276"/>
                    </a:lnTo>
                    <a:lnTo>
                      <a:pt x="197" y="279"/>
                    </a:lnTo>
                    <a:lnTo>
                      <a:pt x="197" y="285"/>
                    </a:lnTo>
                    <a:lnTo>
                      <a:pt x="199" y="290"/>
                    </a:lnTo>
                    <a:lnTo>
                      <a:pt x="202" y="298"/>
                    </a:lnTo>
                    <a:lnTo>
                      <a:pt x="208" y="306"/>
                    </a:lnTo>
                    <a:lnTo>
                      <a:pt x="216" y="315"/>
                    </a:lnTo>
                    <a:close/>
                  </a:path>
                </a:pathLst>
              </a:custGeom>
              <a:solidFill>
                <a:srgbClr val="FFFFFF"/>
              </a:solidFill>
              <a:ln w="9525">
                <a:solidFill>
                  <a:srgbClr val="010101"/>
                </a:solidFill>
                <a:round/>
                <a:headEnd/>
                <a:tailEnd/>
              </a:ln>
            </p:spPr>
            <p:txBody>
              <a:bodyPr/>
              <a:lstStyle/>
              <a:p>
                <a:endParaRPr lang="en-US" dirty="0"/>
              </a:p>
            </p:txBody>
          </p:sp>
          <p:sp>
            <p:nvSpPr>
              <p:cNvPr id="24597" name="Freeform 42"/>
              <p:cNvSpPr>
                <a:spLocks/>
              </p:cNvSpPr>
              <p:nvPr/>
            </p:nvSpPr>
            <p:spPr bwMode="auto">
              <a:xfrm>
                <a:off x="6938963" y="3333750"/>
                <a:ext cx="1031875" cy="561975"/>
              </a:xfrm>
              <a:custGeom>
                <a:avLst/>
                <a:gdLst>
                  <a:gd name="T0" fmla="*/ 2147483647 w 582"/>
                  <a:gd name="T1" fmla="*/ 2147483647 h 317"/>
                  <a:gd name="T2" fmla="*/ 2147483647 w 582"/>
                  <a:gd name="T3" fmla="*/ 2147483647 h 317"/>
                  <a:gd name="T4" fmla="*/ 2147483647 w 582"/>
                  <a:gd name="T5" fmla="*/ 2147483647 h 317"/>
                  <a:gd name="T6" fmla="*/ 2147483647 w 582"/>
                  <a:gd name="T7" fmla="*/ 2147483647 h 317"/>
                  <a:gd name="T8" fmla="*/ 2147483647 w 582"/>
                  <a:gd name="T9" fmla="*/ 2147483647 h 317"/>
                  <a:gd name="T10" fmla="*/ 2147483647 w 582"/>
                  <a:gd name="T11" fmla="*/ 2147483647 h 317"/>
                  <a:gd name="T12" fmla="*/ 2147483647 w 582"/>
                  <a:gd name="T13" fmla="*/ 2147483647 h 317"/>
                  <a:gd name="T14" fmla="*/ 2147483647 w 582"/>
                  <a:gd name="T15" fmla="*/ 2147483647 h 317"/>
                  <a:gd name="T16" fmla="*/ 2147483647 w 582"/>
                  <a:gd name="T17" fmla="*/ 2147483647 h 317"/>
                  <a:gd name="T18" fmla="*/ 2147483647 w 582"/>
                  <a:gd name="T19" fmla="*/ 2147483647 h 317"/>
                  <a:gd name="T20" fmla="*/ 2147483647 w 582"/>
                  <a:gd name="T21" fmla="*/ 2147483647 h 317"/>
                  <a:gd name="T22" fmla="*/ 2147483647 w 582"/>
                  <a:gd name="T23" fmla="*/ 2147483647 h 317"/>
                  <a:gd name="T24" fmla="*/ 2147483647 w 582"/>
                  <a:gd name="T25" fmla="*/ 2147483647 h 317"/>
                  <a:gd name="T26" fmla="*/ 2147483647 w 582"/>
                  <a:gd name="T27" fmla="*/ 2147483647 h 317"/>
                  <a:gd name="T28" fmla="*/ 2147483647 w 582"/>
                  <a:gd name="T29" fmla="*/ 2147483647 h 317"/>
                  <a:gd name="T30" fmla="*/ 2147483647 w 582"/>
                  <a:gd name="T31" fmla="*/ 2147483647 h 317"/>
                  <a:gd name="T32" fmla="*/ 2147483647 w 582"/>
                  <a:gd name="T33" fmla="*/ 2147483647 h 317"/>
                  <a:gd name="T34" fmla="*/ 2147483647 w 582"/>
                  <a:gd name="T35" fmla="*/ 2147483647 h 317"/>
                  <a:gd name="T36" fmla="*/ 2147483647 w 582"/>
                  <a:gd name="T37" fmla="*/ 2147483647 h 317"/>
                  <a:gd name="T38" fmla="*/ 2147483647 w 582"/>
                  <a:gd name="T39" fmla="*/ 2147483647 h 317"/>
                  <a:gd name="T40" fmla="*/ 2147483647 w 582"/>
                  <a:gd name="T41" fmla="*/ 2147483647 h 317"/>
                  <a:gd name="T42" fmla="*/ 2147483647 w 582"/>
                  <a:gd name="T43" fmla="*/ 2147483647 h 317"/>
                  <a:gd name="T44" fmla="*/ 2147483647 w 582"/>
                  <a:gd name="T45" fmla="*/ 0 h 317"/>
                  <a:gd name="T46" fmla="*/ 2147483647 w 582"/>
                  <a:gd name="T47" fmla="*/ 2147483647 h 317"/>
                  <a:gd name="T48" fmla="*/ 2147483647 w 582"/>
                  <a:gd name="T49" fmla="*/ 2147483647 h 317"/>
                  <a:gd name="T50" fmla="*/ 2147483647 w 582"/>
                  <a:gd name="T51" fmla="*/ 2147483647 h 317"/>
                  <a:gd name="T52" fmla="*/ 2147483647 w 582"/>
                  <a:gd name="T53" fmla="*/ 2147483647 h 317"/>
                  <a:gd name="T54" fmla="*/ 2147483647 w 582"/>
                  <a:gd name="T55" fmla="*/ 2147483647 h 317"/>
                  <a:gd name="T56" fmla="*/ 2147483647 w 582"/>
                  <a:gd name="T57" fmla="*/ 2147483647 h 317"/>
                  <a:gd name="T58" fmla="*/ 2147483647 w 582"/>
                  <a:gd name="T59" fmla="*/ 2147483647 h 317"/>
                  <a:gd name="T60" fmla="*/ 2147483647 w 582"/>
                  <a:gd name="T61" fmla="*/ 2147483647 h 317"/>
                  <a:gd name="T62" fmla="*/ 2147483647 w 582"/>
                  <a:gd name="T63" fmla="*/ 2147483647 h 317"/>
                  <a:gd name="T64" fmla="*/ 2147483647 w 582"/>
                  <a:gd name="T65" fmla="*/ 2147483647 h 317"/>
                  <a:gd name="T66" fmla="*/ 2147483647 w 582"/>
                  <a:gd name="T67" fmla="*/ 2147483647 h 317"/>
                  <a:gd name="T68" fmla="*/ 2147483647 w 582"/>
                  <a:gd name="T69" fmla="*/ 2147483647 h 317"/>
                  <a:gd name="T70" fmla="*/ 2147483647 w 582"/>
                  <a:gd name="T71" fmla="*/ 2147483647 h 317"/>
                  <a:gd name="T72" fmla="*/ 2147483647 w 582"/>
                  <a:gd name="T73" fmla="*/ 2147483647 h 317"/>
                  <a:gd name="T74" fmla="*/ 2147483647 w 582"/>
                  <a:gd name="T75" fmla="*/ 2147483647 h 317"/>
                  <a:gd name="T76" fmla="*/ 2147483647 w 582"/>
                  <a:gd name="T77" fmla="*/ 2147483647 h 317"/>
                  <a:gd name="T78" fmla="*/ 2147483647 w 582"/>
                  <a:gd name="T79" fmla="*/ 2147483647 h 317"/>
                  <a:gd name="T80" fmla="*/ 2147483647 w 582"/>
                  <a:gd name="T81" fmla="*/ 2147483647 h 317"/>
                  <a:gd name="T82" fmla="*/ 2147483647 w 582"/>
                  <a:gd name="T83" fmla="*/ 2147483647 h 317"/>
                  <a:gd name="T84" fmla="*/ 2147483647 w 582"/>
                  <a:gd name="T85" fmla="*/ 2147483647 h 317"/>
                  <a:gd name="T86" fmla="*/ 2147483647 w 582"/>
                  <a:gd name="T87" fmla="*/ 2147483647 h 317"/>
                  <a:gd name="T88" fmla="*/ 2147483647 w 582"/>
                  <a:gd name="T89" fmla="*/ 2147483647 h 317"/>
                  <a:gd name="T90" fmla="*/ 2147483647 w 582"/>
                  <a:gd name="T91" fmla="*/ 2147483647 h 317"/>
                  <a:gd name="T92" fmla="*/ 2147483647 w 582"/>
                  <a:gd name="T93" fmla="*/ 2147483647 h 317"/>
                  <a:gd name="T94" fmla="*/ 2147483647 w 582"/>
                  <a:gd name="T95" fmla="*/ 2147483647 h 317"/>
                  <a:gd name="T96" fmla="*/ 2147483647 w 582"/>
                  <a:gd name="T97" fmla="*/ 2147483647 h 317"/>
                  <a:gd name="T98" fmla="*/ 2147483647 w 582"/>
                  <a:gd name="T99" fmla="*/ 2147483647 h 317"/>
                  <a:gd name="T100" fmla="*/ 0 w 582"/>
                  <a:gd name="T101" fmla="*/ 2147483647 h 317"/>
                  <a:gd name="T102" fmla="*/ 2147483647 w 582"/>
                  <a:gd name="T103" fmla="*/ 2147483647 h 317"/>
                  <a:gd name="T104" fmla="*/ 2147483647 w 582"/>
                  <a:gd name="T105" fmla="*/ 2147483647 h 317"/>
                  <a:gd name="T106" fmla="*/ 2147483647 w 582"/>
                  <a:gd name="T107" fmla="*/ 2147483647 h 317"/>
                  <a:gd name="T108" fmla="*/ 2147483647 w 582"/>
                  <a:gd name="T109" fmla="*/ 2147483647 h 31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582"/>
                  <a:gd name="T166" fmla="*/ 0 h 317"/>
                  <a:gd name="T167" fmla="*/ 582 w 582"/>
                  <a:gd name="T168" fmla="*/ 317 h 31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582" h="317">
                    <a:moveTo>
                      <a:pt x="107" y="224"/>
                    </a:moveTo>
                    <a:lnTo>
                      <a:pt x="107" y="224"/>
                    </a:lnTo>
                    <a:lnTo>
                      <a:pt x="123" y="232"/>
                    </a:lnTo>
                    <a:lnTo>
                      <a:pt x="137" y="238"/>
                    </a:lnTo>
                    <a:lnTo>
                      <a:pt x="148" y="241"/>
                    </a:lnTo>
                    <a:lnTo>
                      <a:pt x="161" y="235"/>
                    </a:lnTo>
                    <a:lnTo>
                      <a:pt x="178" y="227"/>
                    </a:lnTo>
                    <a:lnTo>
                      <a:pt x="202" y="216"/>
                    </a:lnTo>
                    <a:lnTo>
                      <a:pt x="222" y="208"/>
                    </a:lnTo>
                    <a:lnTo>
                      <a:pt x="230" y="205"/>
                    </a:lnTo>
                    <a:lnTo>
                      <a:pt x="233" y="200"/>
                    </a:lnTo>
                    <a:lnTo>
                      <a:pt x="235" y="194"/>
                    </a:lnTo>
                    <a:lnTo>
                      <a:pt x="235" y="186"/>
                    </a:lnTo>
                    <a:lnTo>
                      <a:pt x="233" y="180"/>
                    </a:lnTo>
                    <a:lnTo>
                      <a:pt x="230" y="175"/>
                    </a:lnTo>
                    <a:lnTo>
                      <a:pt x="227" y="172"/>
                    </a:lnTo>
                    <a:lnTo>
                      <a:pt x="233" y="164"/>
                    </a:lnTo>
                    <a:lnTo>
                      <a:pt x="241" y="153"/>
                    </a:lnTo>
                    <a:lnTo>
                      <a:pt x="246" y="139"/>
                    </a:lnTo>
                    <a:lnTo>
                      <a:pt x="263" y="109"/>
                    </a:lnTo>
                    <a:lnTo>
                      <a:pt x="282" y="77"/>
                    </a:lnTo>
                    <a:lnTo>
                      <a:pt x="293" y="63"/>
                    </a:lnTo>
                    <a:lnTo>
                      <a:pt x="309" y="47"/>
                    </a:lnTo>
                    <a:lnTo>
                      <a:pt x="320" y="33"/>
                    </a:lnTo>
                    <a:lnTo>
                      <a:pt x="331" y="22"/>
                    </a:lnTo>
                    <a:lnTo>
                      <a:pt x="336" y="14"/>
                    </a:lnTo>
                    <a:lnTo>
                      <a:pt x="345" y="8"/>
                    </a:lnTo>
                    <a:lnTo>
                      <a:pt x="353" y="8"/>
                    </a:lnTo>
                    <a:lnTo>
                      <a:pt x="358" y="8"/>
                    </a:lnTo>
                    <a:lnTo>
                      <a:pt x="372" y="14"/>
                    </a:lnTo>
                    <a:lnTo>
                      <a:pt x="377" y="17"/>
                    </a:lnTo>
                    <a:lnTo>
                      <a:pt x="383" y="17"/>
                    </a:lnTo>
                    <a:lnTo>
                      <a:pt x="391" y="8"/>
                    </a:lnTo>
                    <a:lnTo>
                      <a:pt x="396" y="3"/>
                    </a:lnTo>
                    <a:lnTo>
                      <a:pt x="405" y="0"/>
                    </a:lnTo>
                    <a:lnTo>
                      <a:pt x="410" y="0"/>
                    </a:lnTo>
                    <a:lnTo>
                      <a:pt x="418" y="6"/>
                    </a:lnTo>
                    <a:lnTo>
                      <a:pt x="429" y="11"/>
                    </a:lnTo>
                    <a:lnTo>
                      <a:pt x="443" y="17"/>
                    </a:lnTo>
                    <a:lnTo>
                      <a:pt x="454" y="22"/>
                    </a:lnTo>
                    <a:lnTo>
                      <a:pt x="459" y="25"/>
                    </a:lnTo>
                    <a:lnTo>
                      <a:pt x="462" y="30"/>
                    </a:lnTo>
                    <a:lnTo>
                      <a:pt x="462" y="38"/>
                    </a:lnTo>
                    <a:lnTo>
                      <a:pt x="457" y="41"/>
                    </a:lnTo>
                    <a:lnTo>
                      <a:pt x="454" y="47"/>
                    </a:lnTo>
                    <a:lnTo>
                      <a:pt x="457" y="55"/>
                    </a:lnTo>
                    <a:lnTo>
                      <a:pt x="462" y="74"/>
                    </a:lnTo>
                    <a:lnTo>
                      <a:pt x="465" y="77"/>
                    </a:lnTo>
                    <a:lnTo>
                      <a:pt x="478" y="82"/>
                    </a:lnTo>
                    <a:lnTo>
                      <a:pt x="517" y="93"/>
                    </a:lnTo>
                    <a:lnTo>
                      <a:pt x="544" y="104"/>
                    </a:lnTo>
                    <a:lnTo>
                      <a:pt x="552" y="107"/>
                    </a:lnTo>
                    <a:lnTo>
                      <a:pt x="555" y="115"/>
                    </a:lnTo>
                    <a:lnTo>
                      <a:pt x="560" y="134"/>
                    </a:lnTo>
                    <a:lnTo>
                      <a:pt x="563" y="153"/>
                    </a:lnTo>
                    <a:lnTo>
                      <a:pt x="563" y="159"/>
                    </a:lnTo>
                    <a:lnTo>
                      <a:pt x="558" y="161"/>
                    </a:lnTo>
                    <a:lnTo>
                      <a:pt x="552" y="164"/>
                    </a:lnTo>
                    <a:lnTo>
                      <a:pt x="544" y="161"/>
                    </a:lnTo>
                    <a:lnTo>
                      <a:pt x="530" y="156"/>
                    </a:lnTo>
                    <a:lnTo>
                      <a:pt x="528" y="153"/>
                    </a:lnTo>
                    <a:lnTo>
                      <a:pt x="519" y="153"/>
                    </a:lnTo>
                    <a:lnTo>
                      <a:pt x="511" y="156"/>
                    </a:lnTo>
                    <a:lnTo>
                      <a:pt x="511" y="159"/>
                    </a:lnTo>
                    <a:lnTo>
                      <a:pt x="517" y="161"/>
                    </a:lnTo>
                    <a:lnTo>
                      <a:pt x="528" y="167"/>
                    </a:lnTo>
                    <a:lnTo>
                      <a:pt x="552" y="175"/>
                    </a:lnTo>
                    <a:lnTo>
                      <a:pt x="571" y="175"/>
                    </a:lnTo>
                    <a:lnTo>
                      <a:pt x="580" y="178"/>
                    </a:lnTo>
                    <a:lnTo>
                      <a:pt x="582" y="180"/>
                    </a:lnTo>
                    <a:lnTo>
                      <a:pt x="582" y="186"/>
                    </a:lnTo>
                    <a:lnTo>
                      <a:pt x="580" y="191"/>
                    </a:lnTo>
                    <a:lnTo>
                      <a:pt x="574" y="194"/>
                    </a:lnTo>
                    <a:lnTo>
                      <a:pt x="569" y="197"/>
                    </a:lnTo>
                    <a:lnTo>
                      <a:pt x="487" y="216"/>
                    </a:lnTo>
                    <a:lnTo>
                      <a:pt x="350" y="249"/>
                    </a:lnTo>
                    <a:lnTo>
                      <a:pt x="0" y="317"/>
                    </a:lnTo>
                    <a:lnTo>
                      <a:pt x="14" y="306"/>
                    </a:lnTo>
                    <a:lnTo>
                      <a:pt x="33" y="287"/>
                    </a:lnTo>
                    <a:lnTo>
                      <a:pt x="66" y="260"/>
                    </a:lnTo>
                    <a:lnTo>
                      <a:pt x="96" y="238"/>
                    </a:lnTo>
                    <a:lnTo>
                      <a:pt x="104" y="227"/>
                    </a:lnTo>
                    <a:lnTo>
                      <a:pt x="107" y="224"/>
                    </a:lnTo>
                    <a:close/>
                  </a:path>
                </a:pathLst>
              </a:custGeom>
              <a:solidFill>
                <a:srgbClr val="FFFFFF"/>
              </a:solidFill>
              <a:ln w="9525">
                <a:solidFill>
                  <a:srgbClr val="010101"/>
                </a:solidFill>
                <a:round/>
                <a:headEnd/>
                <a:tailEnd/>
              </a:ln>
            </p:spPr>
            <p:txBody>
              <a:bodyPr/>
              <a:lstStyle/>
              <a:p>
                <a:endParaRPr lang="en-US" dirty="0"/>
              </a:p>
            </p:txBody>
          </p:sp>
          <p:sp>
            <p:nvSpPr>
              <p:cNvPr id="24598" name="Freeform 43"/>
              <p:cNvSpPr>
                <a:spLocks/>
              </p:cNvSpPr>
              <p:nvPr/>
            </p:nvSpPr>
            <p:spPr bwMode="auto">
              <a:xfrm>
                <a:off x="7002463" y="3175000"/>
                <a:ext cx="642937" cy="581025"/>
              </a:xfrm>
              <a:custGeom>
                <a:avLst/>
                <a:gdLst>
                  <a:gd name="T0" fmla="*/ 0 w 363"/>
                  <a:gd name="T1" fmla="*/ 2147483647 h 328"/>
                  <a:gd name="T2" fmla="*/ 2147483647 w 363"/>
                  <a:gd name="T3" fmla="*/ 2147483647 h 328"/>
                  <a:gd name="T4" fmla="*/ 2147483647 w 363"/>
                  <a:gd name="T5" fmla="*/ 2147483647 h 328"/>
                  <a:gd name="T6" fmla="*/ 2147483647 w 363"/>
                  <a:gd name="T7" fmla="*/ 2147483647 h 328"/>
                  <a:gd name="T8" fmla="*/ 2147483647 w 363"/>
                  <a:gd name="T9" fmla="*/ 2147483647 h 328"/>
                  <a:gd name="T10" fmla="*/ 2147483647 w 363"/>
                  <a:gd name="T11" fmla="*/ 2147483647 h 328"/>
                  <a:gd name="T12" fmla="*/ 2147483647 w 363"/>
                  <a:gd name="T13" fmla="*/ 2147483647 h 328"/>
                  <a:gd name="T14" fmla="*/ 2147483647 w 363"/>
                  <a:gd name="T15" fmla="*/ 2147483647 h 328"/>
                  <a:gd name="T16" fmla="*/ 2147483647 w 363"/>
                  <a:gd name="T17" fmla="*/ 2147483647 h 328"/>
                  <a:gd name="T18" fmla="*/ 2147483647 w 363"/>
                  <a:gd name="T19" fmla="*/ 2147483647 h 328"/>
                  <a:gd name="T20" fmla="*/ 2147483647 w 363"/>
                  <a:gd name="T21" fmla="*/ 2147483647 h 328"/>
                  <a:gd name="T22" fmla="*/ 2147483647 w 363"/>
                  <a:gd name="T23" fmla="*/ 2147483647 h 328"/>
                  <a:gd name="T24" fmla="*/ 2147483647 w 363"/>
                  <a:gd name="T25" fmla="*/ 2147483647 h 328"/>
                  <a:gd name="T26" fmla="*/ 2147483647 w 363"/>
                  <a:gd name="T27" fmla="*/ 2147483647 h 328"/>
                  <a:gd name="T28" fmla="*/ 2147483647 w 363"/>
                  <a:gd name="T29" fmla="*/ 2147483647 h 328"/>
                  <a:gd name="T30" fmla="*/ 2147483647 w 363"/>
                  <a:gd name="T31" fmla="*/ 2147483647 h 328"/>
                  <a:gd name="T32" fmla="*/ 2147483647 w 363"/>
                  <a:gd name="T33" fmla="*/ 2147483647 h 328"/>
                  <a:gd name="T34" fmla="*/ 2147483647 w 363"/>
                  <a:gd name="T35" fmla="*/ 2147483647 h 328"/>
                  <a:gd name="T36" fmla="*/ 2147483647 w 363"/>
                  <a:gd name="T37" fmla="*/ 2147483647 h 328"/>
                  <a:gd name="T38" fmla="*/ 2147483647 w 363"/>
                  <a:gd name="T39" fmla="*/ 2147483647 h 328"/>
                  <a:gd name="T40" fmla="*/ 2147483647 w 363"/>
                  <a:gd name="T41" fmla="*/ 2147483647 h 328"/>
                  <a:gd name="T42" fmla="*/ 2147483647 w 363"/>
                  <a:gd name="T43" fmla="*/ 2147483647 h 328"/>
                  <a:gd name="T44" fmla="*/ 2147483647 w 363"/>
                  <a:gd name="T45" fmla="*/ 2147483647 h 328"/>
                  <a:gd name="T46" fmla="*/ 2147483647 w 363"/>
                  <a:gd name="T47" fmla="*/ 2147483647 h 328"/>
                  <a:gd name="T48" fmla="*/ 2147483647 w 363"/>
                  <a:gd name="T49" fmla="*/ 2147483647 h 328"/>
                  <a:gd name="T50" fmla="*/ 2147483647 w 363"/>
                  <a:gd name="T51" fmla="*/ 2147483647 h 328"/>
                  <a:gd name="T52" fmla="*/ 2147483647 w 363"/>
                  <a:gd name="T53" fmla="*/ 2147483647 h 328"/>
                  <a:gd name="T54" fmla="*/ 2147483647 w 363"/>
                  <a:gd name="T55" fmla="*/ 2147483647 h 328"/>
                  <a:gd name="T56" fmla="*/ 2147483647 w 363"/>
                  <a:gd name="T57" fmla="*/ 2147483647 h 328"/>
                  <a:gd name="T58" fmla="*/ 2147483647 w 363"/>
                  <a:gd name="T59" fmla="*/ 2147483647 h 328"/>
                  <a:gd name="T60" fmla="*/ 2147483647 w 363"/>
                  <a:gd name="T61" fmla="*/ 2147483647 h 328"/>
                  <a:gd name="T62" fmla="*/ 2147483647 w 363"/>
                  <a:gd name="T63" fmla="*/ 2147483647 h 328"/>
                  <a:gd name="T64" fmla="*/ 2147483647 w 363"/>
                  <a:gd name="T65" fmla="*/ 2147483647 h 328"/>
                  <a:gd name="T66" fmla="*/ 2147483647 w 363"/>
                  <a:gd name="T67" fmla="*/ 2147483647 h 328"/>
                  <a:gd name="T68" fmla="*/ 2147483647 w 363"/>
                  <a:gd name="T69" fmla="*/ 2147483647 h 328"/>
                  <a:gd name="T70" fmla="*/ 2147483647 w 363"/>
                  <a:gd name="T71" fmla="*/ 2147483647 h 328"/>
                  <a:gd name="T72" fmla="*/ 2147483647 w 363"/>
                  <a:gd name="T73" fmla="*/ 2147483647 h 328"/>
                  <a:gd name="T74" fmla="*/ 2147483647 w 363"/>
                  <a:gd name="T75" fmla="*/ 2147483647 h 328"/>
                  <a:gd name="T76" fmla="*/ 2147483647 w 363"/>
                  <a:gd name="T77" fmla="*/ 2147483647 h 328"/>
                  <a:gd name="T78" fmla="*/ 2147483647 w 363"/>
                  <a:gd name="T79" fmla="*/ 2147483647 h 328"/>
                  <a:gd name="T80" fmla="*/ 2147483647 w 363"/>
                  <a:gd name="T81" fmla="*/ 2147483647 h 328"/>
                  <a:gd name="T82" fmla="*/ 2147483647 w 363"/>
                  <a:gd name="T83" fmla="*/ 2147483647 h 328"/>
                  <a:gd name="T84" fmla="*/ 2147483647 w 363"/>
                  <a:gd name="T85" fmla="*/ 2147483647 h 328"/>
                  <a:gd name="T86" fmla="*/ 2147483647 w 363"/>
                  <a:gd name="T87" fmla="*/ 2147483647 h 328"/>
                  <a:gd name="T88" fmla="*/ 0 w 363"/>
                  <a:gd name="T89" fmla="*/ 2147483647 h 328"/>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363"/>
                  <a:gd name="T136" fmla="*/ 0 h 328"/>
                  <a:gd name="T137" fmla="*/ 363 w 363"/>
                  <a:gd name="T138" fmla="*/ 328 h 328"/>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363" h="328">
                    <a:moveTo>
                      <a:pt x="0" y="235"/>
                    </a:moveTo>
                    <a:lnTo>
                      <a:pt x="0" y="235"/>
                    </a:lnTo>
                    <a:lnTo>
                      <a:pt x="8" y="262"/>
                    </a:lnTo>
                    <a:lnTo>
                      <a:pt x="16" y="281"/>
                    </a:lnTo>
                    <a:lnTo>
                      <a:pt x="24" y="292"/>
                    </a:lnTo>
                    <a:lnTo>
                      <a:pt x="33" y="298"/>
                    </a:lnTo>
                    <a:lnTo>
                      <a:pt x="41" y="303"/>
                    </a:lnTo>
                    <a:lnTo>
                      <a:pt x="60" y="311"/>
                    </a:lnTo>
                    <a:lnTo>
                      <a:pt x="82" y="320"/>
                    </a:lnTo>
                    <a:lnTo>
                      <a:pt x="104" y="328"/>
                    </a:lnTo>
                    <a:lnTo>
                      <a:pt x="109" y="328"/>
                    </a:lnTo>
                    <a:lnTo>
                      <a:pt x="117" y="325"/>
                    </a:lnTo>
                    <a:lnTo>
                      <a:pt x="136" y="317"/>
                    </a:lnTo>
                    <a:lnTo>
                      <a:pt x="164" y="309"/>
                    </a:lnTo>
                    <a:lnTo>
                      <a:pt x="186" y="298"/>
                    </a:lnTo>
                    <a:lnTo>
                      <a:pt x="194" y="292"/>
                    </a:lnTo>
                    <a:lnTo>
                      <a:pt x="197" y="287"/>
                    </a:lnTo>
                    <a:lnTo>
                      <a:pt x="199" y="281"/>
                    </a:lnTo>
                    <a:lnTo>
                      <a:pt x="199" y="276"/>
                    </a:lnTo>
                    <a:lnTo>
                      <a:pt x="197" y="268"/>
                    </a:lnTo>
                    <a:lnTo>
                      <a:pt x="197" y="260"/>
                    </a:lnTo>
                    <a:lnTo>
                      <a:pt x="197" y="254"/>
                    </a:lnTo>
                    <a:lnTo>
                      <a:pt x="218" y="210"/>
                    </a:lnTo>
                    <a:lnTo>
                      <a:pt x="235" y="183"/>
                    </a:lnTo>
                    <a:lnTo>
                      <a:pt x="248" y="164"/>
                    </a:lnTo>
                    <a:lnTo>
                      <a:pt x="284" y="126"/>
                    </a:lnTo>
                    <a:lnTo>
                      <a:pt x="300" y="107"/>
                    </a:lnTo>
                    <a:lnTo>
                      <a:pt x="309" y="101"/>
                    </a:lnTo>
                    <a:lnTo>
                      <a:pt x="317" y="98"/>
                    </a:lnTo>
                    <a:lnTo>
                      <a:pt x="325" y="101"/>
                    </a:lnTo>
                    <a:lnTo>
                      <a:pt x="333" y="104"/>
                    </a:lnTo>
                    <a:lnTo>
                      <a:pt x="341" y="104"/>
                    </a:lnTo>
                    <a:lnTo>
                      <a:pt x="350" y="104"/>
                    </a:lnTo>
                    <a:lnTo>
                      <a:pt x="355" y="98"/>
                    </a:lnTo>
                    <a:lnTo>
                      <a:pt x="363" y="87"/>
                    </a:lnTo>
                    <a:lnTo>
                      <a:pt x="363" y="76"/>
                    </a:lnTo>
                    <a:lnTo>
                      <a:pt x="363" y="71"/>
                    </a:lnTo>
                    <a:lnTo>
                      <a:pt x="360" y="68"/>
                    </a:lnTo>
                    <a:lnTo>
                      <a:pt x="352" y="68"/>
                    </a:lnTo>
                    <a:lnTo>
                      <a:pt x="344" y="68"/>
                    </a:lnTo>
                    <a:lnTo>
                      <a:pt x="328" y="74"/>
                    </a:lnTo>
                    <a:lnTo>
                      <a:pt x="319" y="74"/>
                    </a:lnTo>
                    <a:lnTo>
                      <a:pt x="311" y="74"/>
                    </a:lnTo>
                    <a:lnTo>
                      <a:pt x="303" y="74"/>
                    </a:lnTo>
                    <a:lnTo>
                      <a:pt x="295" y="79"/>
                    </a:lnTo>
                    <a:lnTo>
                      <a:pt x="270" y="90"/>
                    </a:lnTo>
                    <a:lnTo>
                      <a:pt x="259" y="98"/>
                    </a:lnTo>
                    <a:lnTo>
                      <a:pt x="251" y="104"/>
                    </a:lnTo>
                    <a:lnTo>
                      <a:pt x="229" y="128"/>
                    </a:lnTo>
                    <a:lnTo>
                      <a:pt x="216" y="98"/>
                    </a:lnTo>
                    <a:lnTo>
                      <a:pt x="210" y="87"/>
                    </a:lnTo>
                    <a:lnTo>
                      <a:pt x="205" y="85"/>
                    </a:lnTo>
                    <a:lnTo>
                      <a:pt x="199" y="85"/>
                    </a:lnTo>
                    <a:lnTo>
                      <a:pt x="175" y="87"/>
                    </a:lnTo>
                    <a:lnTo>
                      <a:pt x="161" y="90"/>
                    </a:lnTo>
                    <a:lnTo>
                      <a:pt x="147" y="90"/>
                    </a:lnTo>
                    <a:lnTo>
                      <a:pt x="142" y="85"/>
                    </a:lnTo>
                    <a:lnTo>
                      <a:pt x="136" y="74"/>
                    </a:lnTo>
                    <a:lnTo>
                      <a:pt x="125" y="44"/>
                    </a:lnTo>
                    <a:lnTo>
                      <a:pt x="115" y="0"/>
                    </a:lnTo>
                    <a:lnTo>
                      <a:pt x="109" y="109"/>
                    </a:lnTo>
                    <a:lnTo>
                      <a:pt x="90" y="128"/>
                    </a:lnTo>
                    <a:lnTo>
                      <a:pt x="71" y="148"/>
                    </a:lnTo>
                    <a:lnTo>
                      <a:pt x="57" y="167"/>
                    </a:lnTo>
                    <a:lnTo>
                      <a:pt x="41" y="197"/>
                    </a:lnTo>
                    <a:lnTo>
                      <a:pt x="35" y="208"/>
                    </a:lnTo>
                    <a:lnTo>
                      <a:pt x="24" y="216"/>
                    </a:lnTo>
                    <a:lnTo>
                      <a:pt x="0" y="235"/>
                    </a:lnTo>
                    <a:close/>
                  </a:path>
                </a:pathLst>
              </a:custGeom>
              <a:solidFill>
                <a:srgbClr val="FFFFFF"/>
              </a:solidFill>
              <a:ln w="9525">
                <a:solidFill>
                  <a:srgbClr val="010101"/>
                </a:solidFill>
                <a:round/>
                <a:headEnd/>
                <a:tailEnd/>
              </a:ln>
            </p:spPr>
            <p:txBody>
              <a:bodyPr/>
              <a:lstStyle/>
              <a:p>
                <a:endParaRPr lang="en-US" dirty="0"/>
              </a:p>
            </p:txBody>
          </p:sp>
          <p:sp>
            <p:nvSpPr>
              <p:cNvPr id="24599" name="Freeform 44"/>
              <p:cNvSpPr>
                <a:spLocks/>
              </p:cNvSpPr>
              <p:nvPr/>
            </p:nvSpPr>
            <p:spPr bwMode="auto">
              <a:xfrm>
                <a:off x="7167563" y="2790825"/>
                <a:ext cx="817562" cy="549275"/>
              </a:xfrm>
              <a:custGeom>
                <a:avLst/>
                <a:gdLst>
                  <a:gd name="T0" fmla="*/ 0 w 461"/>
                  <a:gd name="T1" fmla="*/ 2147483647 h 309"/>
                  <a:gd name="T2" fmla="*/ 2147483647 w 461"/>
                  <a:gd name="T3" fmla="*/ 2147483647 h 309"/>
                  <a:gd name="T4" fmla="*/ 2147483647 w 461"/>
                  <a:gd name="T5" fmla="*/ 2147483647 h 309"/>
                  <a:gd name="T6" fmla="*/ 2147483647 w 461"/>
                  <a:gd name="T7" fmla="*/ 2147483647 h 309"/>
                  <a:gd name="T8" fmla="*/ 2147483647 w 461"/>
                  <a:gd name="T9" fmla="*/ 2147483647 h 309"/>
                  <a:gd name="T10" fmla="*/ 2147483647 w 461"/>
                  <a:gd name="T11" fmla="*/ 2147483647 h 309"/>
                  <a:gd name="T12" fmla="*/ 2147483647 w 461"/>
                  <a:gd name="T13" fmla="*/ 2147483647 h 309"/>
                  <a:gd name="T14" fmla="*/ 2147483647 w 461"/>
                  <a:gd name="T15" fmla="*/ 2147483647 h 309"/>
                  <a:gd name="T16" fmla="*/ 2147483647 w 461"/>
                  <a:gd name="T17" fmla="*/ 2147483647 h 309"/>
                  <a:gd name="T18" fmla="*/ 2147483647 w 461"/>
                  <a:gd name="T19" fmla="*/ 0 h 309"/>
                  <a:gd name="T20" fmla="*/ 2147483647 w 461"/>
                  <a:gd name="T21" fmla="*/ 2147483647 h 309"/>
                  <a:gd name="T22" fmla="*/ 2147483647 w 461"/>
                  <a:gd name="T23" fmla="*/ 2147483647 h 309"/>
                  <a:gd name="T24" fmla="*/ 2147483647 w 461"/>
                  <a:gd name="T25" fmla="*/ 2147483647 h 309"/>
                  <a:gd name="T26" fmla="*/ 2147483647 w 461"/>
                  <a:gd name="T27" fmla="*/ 2147483647 h 309"/>
                  <a:gd name="T28" fmla="*/ 2147483647 w 461"/>
                  <a:gd name="T29" fmla="*/ 2147483647 h 309"/>
                  <a:gd name="T30" fmla="*/ 2147483647 w 461"/>
                  <a:gd name="T31" fmla="*/ 2147483647 h 309"/>
                  <a:gd name="T32" fmla="*/ 2147483647 w 461"/>
                  <a:gd name="T33" fmla="*/ 2147483647 h 309"/>
                  <a:gd name="T34" fmla="*/ 2147483647 w 461"/>
                  <a:gd name="T35" fmla="*/ 2147483647 h 309"/>
                  <a:gd name="T36" fmla="*/ 2147483647 w 461"/>
                  <a:gd name="T37" fmla="*/ 2147483647 h 309"/>
                  <a:gd name="T38" fmla="*/ 2147483647 w 461"/>
                  <a:gd name="T39" fmla="*/ 2147483647 h 309"/>
                  <a:gd name="T40" fmla="*/ 2147483647 w 461"/>
                  <a:gd name="T41" fmla="*/ 2147483647 h 309"/>
                  <a:gd name="T42" fmla="*/ 2147483647 w 461"/>
                  <a:gd name="T43" fmla="*/ 2147483647 h 309"/>
                  <a:gd name="T44" fmla="*/ 2147483647 w 461"/>
                  <a:gd name="T45" fmla="*/ 2147483647 h 309"/>
                  <a:gd name="T46" fmla="*/ 2147483647 w 461"/>
                  <a:gd name="T47" fmla="*/ 2147483647 h 309"/>
                  <a:gd name="T48" fmla="*/ 2147483647 w 461"/>
                  <a:gd name="T49" fmla="*/ 2147483647 h 309"/>
                  <a:gd name="T50" fmla="*/ 2147483647 w 461"/>
                  <a:gd name="T51" fmla="*/ 2147483647 h 309"/>
                  <a:gd name="T52" fmla="*/ 2147483647 w 461"/>
                  <a:gd name="T53" fmla="*/ 2147483647 h 309"/>
                  <a:gd name="T54" fmla="*/ 2147483647 w 461"/>
                  <a:gd name="T55" fmla="*/ 2147483647 h 309"/>
                  <a:gd name="T56" fmla="*/ 2147483647 w 461"/>
                  <a:gd name="T57" fmla="*/ 2147483647 h 309"/>
                  <a:gd name="T58" fmla="*/ 2147483647 w 461"/>
                  <a:gd name="T59" fmla="*/ 2147483647 h 309"/>
                  <a:gd name="T60" fmla="*/ 2147483647 w 461"/>
                  <a:gd name="T61" fmla="*/ 2147483647 h 309"/>
                  <a:gd name="T62" fmla="*/ 2147483647 w 461"/>
                  <a:gd name="T63" fmla="*/ 2147483647 h 309"/>
                  <a:gd name="T64" fmla="*/ 2147483647 w 461"/>
                  <a:gd name="T65" fmla="*/ 2147483647 h 309"/>
                  <a:gd name="T66" fmla="*/ 2147483647 w 461"/>
                  <a:gd name="T67" fmla="*/ 2147483647 h 309"/>
                  <a:gd name="T68" fmla="*/ 2147483647 w 461"/>
                  <a:gd name="T69" fmla="*/ 2147483647 h 309"/>
                  <a:gd name="T70" fmla="*/ 2147483647 w 461"/>
                  <a:gd name="T71" fmla="*/ 2147483647 h 309"/>
                  <a:gd name="T72" fmla="*/ 2147483647 w 461"/>
                  <a:gd name="T73" fmla="*/ 2147483647 h 309"/>
                  <a:gd name="T74" fmla="*/ 2147483647 w 461"/>
                  <a:gd name="T75" fmla="*/ 2147483647 h 309"/>
                  <a:gd name="T76" fmla="*/ 0 w 461"/>
                  <a:gd name="T77" fmla="*/ 2147483647 h 30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461"/>
                  <a:gd name="T118" fmla="*/ 0 h 309"/>
                  <a:gd name="T119" fmla="*/ 461 w 461"/>
                  <a:gd name="T120" fmla="*/ 309 h 309"/>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461" h="309">
                    <a:moveTo>
                      <a:pt x="0" y="82"/>
                    </a:moveTo>
                    <a:lnTo>
                      <a:pt x="0" y="82"/>
                    </a:lnTo>
                    <a:lnTo>
                      <a:pt x="16" y="63"/>
                    </a:lnTo>
                    <a:lnTo>
                      <a:pt x="27" y="47"/>
                    </a:lnTo>
                    <a:lnTo>
                      <a:pt x="35" y="38"/>
                    </a:lnTo>
                    <a:lnTo>
                      <a:pt x="38" y="36"/>
                    </a:lnTo>
                    <a:lnTo>
                      <a:pt x="41" y="38"/>
                    </a:lnTo>
                    <a:lnTo>
                      <a:pt x="46" y="47"/>
                    </a:lnTo>
                    <a:lnTo>
                      <a:pt x="57" y="71"/>
                    </a:lnTo>
                    <a:lnTo>
                      <a:pt x="63" y="71"/>
                    </a:lnTo>
                    <a:lnTo>
                      <a:pt x="76" y="71"/>
                    </a:lnTo>
                    <a:lnTo>
                      <a:pt x="114" y="63"/>
                    </a:lnTo>
                    <a:lnTo>
                      <a:pt x="199" y="44"/>
                    </a:lnTo>
                    <a:lnTo>
                      <a:pt x="308" y="17"/>
                    </a:lnTo>
                    <a:lnTo>
                      <a:pt x="369" y="6"/>
                    </a:lnTo>
                    <a:lnTo>
                      <a:pt x="399" y="0"/>
                    </a:lnTo>
                    <a:lnTo>
                      <a:pt x="407" y="3"/>
                    </a:lnTo>
                    <a:lnTo>
                      <a:pt x="415" y="8"/>
                    </a:lnTo>
                    <a:lnTo>
                      <a:pt x="420" y="19"/>
                    </a:lnTo>
                    <a:lnTo>
                      <a:pt x="423" y="30"/>
                    </a:lnTo>
                    <a:lnTo>
                      <a:pt x="423" y="38"/>
                    </a:lnTo>
                    <a:lnTo>
                      <a:pt x="426" y="41"/>
                    </a:lnTo>
                    <a:lnTo>
                      <a:pt x="431" y="44"/>
                    </a:lnTo>
                    <a:lnTo>
                      <a:pt x="437" y="44"/>
                    </a:lnTo>
                    <a:lnTo>
                      <a:pt x="440" y="47"/>
                    </a:lnTo>
                    <a:lnTo>
                      <a:pt x="440" y="49"/>
                    </a:lnTo>
                    <a:lnTo>
                      <a:pt x="440" y="55"/>
                    </a:lnTo>
                    <a:lnTo>
                      <a:pt x="431" y="77"/>
                    </a:lnTo>
                    <a:lnTo>
                      <a:pt x="429" y="82"/>
                    </a:lnTo>
                    <a:lnTo>
                      <a:pt x="429" y="88"/>
                    </a:lnTo>
                    <a:lnTo>
                      <a:pt x="431" y="101"/>
                    </a:lnTo>
                    <a:lnTo>
                      <a:pt x="437" y="112"/>
                    </a:lnTo>
                    <a:lnTo>
                      <a:pt x="445" y="120"/>
                    </a:lnTo>
                    <a:lnTo>
                      <a:pt x="459" y="134"/>
                    </a:lnTo>
                    <a:lnTo>
                      <a:pt x="461" y="139"/>
                    </a:lnTo>
                    <a:lnTo>
                      <a:pt x="461" y="148"/>
                    </a:lnTo>
                    <a:lnTo>
                      <a:pt x="459" y="161"/>
                    </a:lnTo>
                    <a:lnTo>
                      <a:pt x="451" y="180"/>
                    </a:lnTo>
                    <a:lnTo>
                      <a:pt x="442" y="189"/>
                    </a:lnTo>
                    <a:lnTo>
                      <a:pt x="437" y="200"/>
                    </a:lnTo>
                    <a:lnTo>
                      <a:pt x="426" y="208"/>
                    </a:lnTo>
                    <a:lnTo>
                      <a:pt x="415" y="213"/>
                    </a:lnTo>
                    <a:lnTo>
                      <a:pt x="338" y="235"/>
                    </a:lnTo>
                    <a:lnTo>
                      <a:pt x="267" y="257"/>
                    </a:lnTo>
                    <a:lnTo>
                      <a:pt x="213" y="271"/>
                    </a:lnTo>
                    <a:lnTo>
                      <a:pt x="166" y="284"/>
                    </a:lnTo>
                    <a:lnTo>
                      <a:pt x="134" y="298"/>
                    </a:lnTo>
                    <a:lnTo>
                      <a:pt x="114" y="303"/>
                    </a:lnTo>
                    <a:lnTo>
                      <a:pt x="98" y="303"/>
                    </a:lnTo>
                    <a:lnTo>
                      <a:pt x="76" y="303"/>
                    </a:lnTo>
                    <a:lnTo>
                      <a:pt x="65" y="309"/>
                    </a:lnTo>
                    <a:lnTo>
                      <a:pt x="60" y="309"/>
                    </a:lnTo>
                    <a:lnTo>
                      <a:pt x="54" y="306"/>
                    </a:lnTo>
                    <a:lnTo>
                      <a:pt x="46" y="292"/>
                    </a:lnTo>
                    <a:lnTo>
                      <a:pt x="35" y="271"/>
                    </a:lnTo>
                    <a:lnTo>
                      <a:pt x="27" y="246"/>
                    </a:lnTo>
                    <a:lnTo>
                      <a:pt x="22" y="224"/>
                    </a:lnTo>
                    <a:lnTo>
                      <a:pt x="19" y="180"/>
                    </a:lnTo>
                    <a:lnTo>
                      <a:pt x="16" y="153"/>
                    </a:lnTo>
                    <a:lnTo>
                      <a:pt x="11" y="131"/>
                    </a:lnTo>
                    <a:lnTo>
                      <a:pt x="0" y="82"/>
                    </a:lnTo>
                    <a:close/>
                  </a:path>
                </a:pathLst>
              </a:custGeom>
              <a:solidFill>
                <a:srgbClr val="FFFFFF"/>
              </a:solidFill>
              <a:ln w="9525">
                <a:solidFill>
                  <a:srgbClr val="010101"/>
                </a:solidFill>
                <a:round/>
                <a:headEnd/>
                <a:tailEnd/>
              </a:ln>
            </p:spPr>
            <p:txBody>
              <a:bodyPr/>
              <a:lstStyle/>
              <a:p>
                <a:endParaRPr lang="en-US" dirty="0"/>
              </a:p>
            </p:txBody>
          </p:sp>
          <p:sp>
            <p:nvSpPr>
              <p:cNvPr id="24600" name="Freeform 45"/>
              <p:cNvSpPr>
                <a:spLocks/>
              </p:cNvSpPr>
              <p:nvPr/>
            </p:nvSpPr>
            <p:spPr bwMode="auto">
              <a:xfrm>
                <a:off x="7369175" y="3168650"/>
                <a:ext cx="665163" cy="349250"/>
              </a:xfrm>
              <a:custGeom>
                <a:avLst/>
                <a:gdLst>
                  <a:gd name="T0" fmla="*/ 2147483647 w 375"/>
                  <a:gd name="T1" fmla="*/ 2147483647 h 197"/>
                  <a:gd name="T2" fmla="*/ 2147483647 w 375"/>
                  <a:gd name="T3" fmla="*/ 2147483647 h 197"/>
                  <a:gd name="T4" fmla="*/ 2147483647 w 375"/>
                  <a:gd name="T5" fmla="*/ 2147483647 h 197"/>
                  <a:gd name="T6" fmla="*/ 2147483647 w 375"/>
                  <a:gd name="T7" fmla="*/ 2147483647 h 197"/>
                  <a:gd name="T8" fmla="*/ 2147483647 w 375"/>
                  <a:gd name="T9" fmla="*/ 2147483647 h 197"/>
                  <a:gd name="T10" fmla="*/ 2147483647 w 375"/>
                  <a:gd name="T11" fmla="*/ 2147483647 h 197"/>
                  <a:gd name="T12" fmla="*/ 2147483647 w 375"/>
                  <a:gd name="T13" fmla="*/ 2147483647 h 197"/>
                  <a:gd name="T14" fmla="*/ 2147483647 w 375"/>
                  <a:gd name="T15" fmla="*/ 2147483647 h 197"/>
                  <a:gd name="T16" fmla="*/ 2147483647 w 375"/>
                  <a:gd name="T17" fmla="*/ 2147483647 h 197"/>
                  <a:gd name="T18" fmla="*/ 2147483647 w 375"/>
                  <a:gd name="T19" fmla="*/ 2147483647 h 197"/>
                  <a:gd name="T20" fmla="*/ 2147483647 w 375"/>
                  <a:gd name="T21" fmla="*/ 2147483647 h 197"/>
                  <a:gd name="T22" fmla="*/ 2147483647 w 375"/>
                  <a:gd name="T23" fmla="*/ 2147483647 h 197"/>
                  <a:gd name="T24" fmla="*/ 2147483647 w 375"/>
                  <a:gd name="T25" fmla="*/ 2147483647 h 197"/>
                  <a:gd name="T26" fmla="*/ 2147483647 w 375"/>
                  <a:gd name="T27" fmla="*/ 2147483647 h 197"/>
                  <a:gd name="T28" fmla="*/ 2147483647 w 375"/>
                  <a:gd name="T29" fmla="*/ 2147483647 h 197"/>
                  <a:gd name="T30" fmla="*/ 2147483647 w 375"/>
                  <a:gd name="T31" fmla="*/ 2147483647 h 197"/>
                  <a:gd name="T32" fmla="*/ 2147483647 w 375"/>
                  <a:gd name="T33" fmla="*/ 2147483647 h 197"/>
                  <a:gd name="T34" fmla="*/ 2147483647 w 375"/>
                  <a:gd name="T35" fmla="*/ 2147483647 h 197"/>
                  <a:gd name="T36" fmla="*/ 2147483647 w 375"/>
                  <a:gd name="T37" fmla="*/ 2147483647 h 197"/>
                  <a:gd name="T38" fmla="*/ 2147483647 w 375"/>
                  <a:gd name="T39" fmla="*/ 2147483647 h 197"/>
                  <a:gd name="T40" fmla="*/ 2147483647 w 375"/>
                  <a:gd name="T41" fmla="*/ 2147483647 h 197"/>
                  <a:gd name="T42" fmla="*/ 2147483647 w 375"/>
                  <a:gd name="T43" fmla="*/ 2147483647 h 197"/>
                  <a:gd name="T44" fmla="*/ 2147483647 w 375"/>
                  <a:gd name="T45" fmla="*/ 2147483647 h 197"/>
                  <a:gd name="T46" fmla="*/ 2147483647 w 375"/>
                  <a:gd name="T47" fmla="*/ 2147483647 h 197"/>
                  <a:gd name="T48" fmla="*/ 2147483647 w 375"/>
                  <a:gd name="T49" fmla="*/ 2147483647 h 197"/>
                  <a:gd name="T50" fmla="*/ 2147483647 w 375"/>
                  <a:gd name="T51" fmla="*/ 2147483647 h 197"/>
                  <a:gd name="T52" fmla="*/ 2147483647 w 375"/>
                  <a:gd name="T53" fmla="*/ 2147483647 h 197"/>
                  <a:gd name="T54" fmla="*/ 2147483647 w 375"/>
                  <a:gd name="T55" fmla="*/ 2147483647 h 197"/>
                  <a:gd name="T56" fmla="*/ 2147483647 w 375"/>
                  <a:gd name="T57" fmla="*/ 2147483647 h 197"/>
                  <a:gd name="T58" fmla="*/ 2147483647 w 375"/>
                  <a:gd name="T59" fmla="*/ 2147483647 h 197"/>
                  <a:gd name="T60" fmla="*/ 2147483647 w 375"/>
                  <a:gd name="T61" fmla="*/ 2147483647 h 197"/>
                  <a:gd name="T62" fmla="*/ 2147483647 w 375"/>
                  <a:gd name="T63" fmla="*/ 2147483647 h 197"/>
                  <a:gd name="T64" fmla="*/ 2147483647 w 375"/>
                  <a:gd name="T65" fmla="*/ 2147483647 h 197"/>
                  <a:gd name="T66" fmla="*/ 2147483647 w 375"/>
                  <a:gd name="T67" fmla="*/ 2147483647 h 197"/>
                  <a:gd name="T68" fmla="*/ 2147483647 w 375"/>
                  <a:gd name="T69" fmla="*/ 2147483647 h 197"/>
                  <a:gd name="T70" fmla="*/ 2147483647 w 375"/>
                  <a:gd name="T71" fmla="*/ 2147483647 h 197"/>
                  <a:gd name="T72" fmla="*/ 2147483647 w 375"/>
                  <a:gd name="T73" fmla="*/ 2147483647 h 197"/>
                  <a:gd name="T74" fmla="*/ 2147483647 w 375"/>
                  <a:gd name="T75" fmla="*/ 2147483647 h 197"/>
                  <a:gd name="T76" fmla="*/ 2147483647 w 375"/>
                  <a:gd name="T77" fmla="*/ 2147483647 h 197"/>
                  <a:gd name="T78" fmla="*/ 2147483647 w 375"/>
                  <a:gd name="T79" fmla="*/ 2147483647 h 197"/>
                  <a:gd name="T80" fmla="*/ 2147483647 w 375"/>
                  <a:gd name="T81" fmla="*/ 0 h 197"/>
                  <a:gd name="T82" fmla="*/ 2147483647 w 375"/>
                  <a:gd name="T83" fmla="*/ 2147483647 h 197"/>
                  <a:gd name="T84" fmla="*/ 2147483647 w 375"/>
                  <a:gd name="T85" fmla="*/ 2147483647 h 197"/>
                  <a:gd name="T86" fmla="*/ 2147483647 w 375"/>
                  <a:gd name="T87" fmla="*/ 2147483647 h 19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75"/>
                  <a:gd name="T133" fmla="*/ 0 h 197"/>
                  <a:gd name="T134" fmla="*/ 375 w 375"/>
                  <a:gd name="T135" fmla="*/ 197 h 19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75" h="197">
                    <a:moveTo>
                      <a:pt x="22" y="131"/>
                    </a:moveTo>
                    <a:lnTo>
                      <a:pt x="22" y="131"/>
                    </a:lnTo>
                    <a:lnTo>
                      <a:pt x="47" y="112"/>
                    </a:lnTo>
                    <a:lnTo>
                      <a:pt x="77" y="88"/>
                    </a:lnTo>
                    <a:lnTo>
                      <a:pt x="93" y="79"/>
                    </a:lnTo>
                    <a:lnTo>
                      <a:pt x="115" y="77"/>
                    </a:lnTo>
                    <a:lnTo>
                      <a:pt x="137" y="69"/>
                    </a:lnTo>
                    <a:lnTo>
                      <a:pt x="148" y="69"/>
                    </a:lnTo>
                    <a:lnTo>
                      <a:pt x="151" y="69"/>
                    </a:lnTo>
                    <a:lnTo>
                      <a:pt x="153" y="71"/>
                    </a:lnTo>
                    <a:lnTo>
                      <a:pt x="156" y="79"/>
                    </a:lnTo>
                    <a:lnTo>
                      <a:pt x="156" y="85"/>
                    </a:lnTo>
                    <a:lnTo>
                      <a:pt x="159" y="90"/>
                    </a:lnTo>
                    <a:lnTo>
                      <a:pt x="164" y="93"/>
                    </a:lnTo>
                    <a:lnTo>
                      <a:pt x="192" y="104"/>
                    </a:lnTo>
                    <a:lnTo>
                      <a:pt x="205" y="110"/>
                    </a:lnTo>
                    <a:lnTo>
                      <a:pt x="214" y="115"/>
                    </a:lnTo>
                    <a:lnTo>
                      <a:pt x="216" y="120"/>
                    </a:lnTo>
                    <a:lnTo>
                      <a:pt x="216" y="126"/>
                    </a:lnTo>
                    <a:lnTo>
                      <a:pt x="214" y="140"/>
                    </a:lnTo>
                    <a:lnTo>
                      <a:pt x="214" y="148"/>
                    </a:lnTo>
                    <a:lnTo>
                      <a:pt x="219" y="156"/>
                    </a:lnTo>
                    <a:lnTo>
                      <a:pt x="230" y="161"/>
                    </a:lnTo>
                    <a:lnTo>
                      <a:pt x="246" y="164"/>
                    </a:lnTo>
                    <a:lnTo>
                      <a:pt x="268" y="167"/>
                    </a:lnTo>
                    <a:lnTo>
                      <a:pt x="282" y="170"/>
                    </a:lnTo>
                    <a:lnTo>
                      <a:pt x="298" y="175"/>
                    </a:lnTo>
                    <a:lnTo>
                      <a:pt x="301" y="172"/>
                    </a:lnTo>
                    <a:lnTo>
                      <a:pt x="298" y="167"/>
                    </a:lnTo>
                    <a:lnTo>
                      <a:pt x="290" y="153"/>
                    </a:lnTo>
                    <a:lnTo>
                      <a:pt x="279" y="137"/>
                    </a:lnTo>
                    <a:lnTo>
                      <a:pt x="274" y="120"/>
                    </a:lnTo>
                    <a:lnTo>
                      <a:pt x="271" y="112"/>
                    </a:lnTo>
                    <a:lnTo>
                      <a:pt x="268" y="104"/>
                    </a:lnTo>
                    <a:lnTo>
                      <a:pt x="271" y="85"/>
                    </a:lnTo>
                    <a:lnTo>
                      <a:pt x="274" y="79"/>
                    </a:lnTo>
                    <a:lnTo>
                      <a:pt x="276" y="82"/>
                    </a:lnTo>
                    <a:lnTo>
                      <a:pt x="282" y="88"/>
                    </a:lnTo>
                    <a:lnTo>
                      <a:pt x="285" y="96"/>
                    </a:lnTo>
                    <a:lnTo>
                      <a:pt x="290" y="115"/>
                    </a:lnTo>
                    <a:lnTo>
                      <a:pt x="293" y="126"/>
                    </a:lnTo>
                    <a:lnTo>
                      <a:pt x="298" y="137"/>
                    </a:lnTo>
                    <a:lnTo>
                      <a:pt x="306" y="156"/>
                    </a:lnTo>
                    <a:lnTo>
                      <a:pt x="312" y="172"/>
                    </a:lnTo>
                    <a:lnTo>
                      <a:pt x="317" y="178"/>
                    </a:lnTo>
                    <a:lnTo>
                      <a:pt x="323" y="181"/>
                    </a:lnTo>
                    <a:lnTo>
                      <a:pt x="337" y="186"/>
                    </a:lnTo>
                    <a:lnTo>
                      <a:pt x="345" y="191"/>
                    </a:lnTo>
                    <a:lnTo>
                      <a:pt x="356" y="197"/>
                    </a:lnTo>
                    <a:lnTo>
                      <a:pt x="358" y="197"/>
                    </a:lnTo>
                    <a:lnTo>
                      <a:pt x="361" y="191"/>
                    </a:lnTo>
                    <a:lnTo>
                      <a:pt x="369" y="181"/>
                    </a:lnTo>
                    <a:lnTo>
                      <a:pt x="372" y="172"/>
                    </a:lnTo>
                    <a:lnTo>
                      <a:pt x="375" y="159"/>
                    </a:lnTo>
                    <a:lnTo>
                      <a:pt x="372" y="140"/>
                    </a:lnTo>
                    <a:lnTo>
                      <a:pt x="369" y="120"/>
                    </a:lnTo>
                    <a:lnTo>
                      <a:pt x="356" y="88"/>
                    </a:lnTo>
                    <a:lnTo>
                      <a:pt x="339" y="47"/>
                    </a:lnTo>
                    <a:lnTo>
                      <a:pt x="331" y="30"/>
                    </a:lnTo>
                    <a:lnTo>
                      <a:pt x="317" y="14"/>
                    </a:lnTo>
                    <a:lnTo>
                      <a:pt x="304" y="0"/>
                    </a:lnTo>
                    <a:lnTo>
                      <a:pt x="181" y="33"/>
                    </a:lnTo>
                    <a:lnTo>
                      <a:pt x="74" y="66"/>
                    </a:lnTo>
                    <a:lnTo>
                      <a:pt x="0" y="90"/>
                    </a:lnTo>
                    <a:lnTo>
                      <a:pt x="22" y="131"/>
                    </a:lnTo>
                    <a:close/>
                  </a:path>
                </a:pathLst>
              </a:custGeom>
              <a:solidFill>
                <a:srgbClr val="FFFFFF"/>
              </a:solidFill>
              <a:ln w="9525">
                <a:solidFill>
                  <a:srgbClr val="010101"/>
                </a:solidFill>
                <a:round/>
                <a:headEnd/>
                <a:tailEnd/>
              </a:ln>
            </p:spPr>
            <p:txBody>
              <a:bodyPr/>
              <a:lstStyle/>
              <a:p>
                <a:endParaRPr lang="en-US" dirty="0"/>
              </a:p>
            </p:txBody>
          </p:sp>
          <p:sp>
            <p:nvSpPr>
              <p:cNvPr id="24601" name="Freeform 46"/>
              <p:cNvSpPr>
                <a:spLocks/>
              </p:cNvSpPr>
              <p:nvPr/>
            </p:nvSpPr>
            <p:spPr bwMode="auto">
              <a:xfrm>
                <a:off x="7947025" y="3222625"/>
                <a:ext cx="82550" cy="195263"/>
              </a:xfrm>
              <a:custGeom>
                <a:avLst/>
                <a:gdLst>
                  <a:gd name="T0" fmla="*/ 0 w 46"/>
                  <a:gd name="T1" fmla="*/ 0 h 110"/>
                  <a:gd name="T2" fmla="*/ 2147483647 w 46"/>
                  <a:gd name="T3" fmla="*/ 2147483647 h 110"/>
                  <a:gd name="T4" fmla="*/ 2147483647 w 46"/>
                  <a:gd name="T5" fmla="*/ 2147483647 h 110"/>
                  <a:gd name="T6" fmla="*/ 2147483647 w 46"/>
                  <a:gd name="T7" fmla="*/ 2147483647 h 110"/>
                  <a:gd name="T8" fmla="*/ 2147483647 w 46"/>
                  <a:gd name="T9" fmla="*/ 2147483647 h 110"/>
                  <a:gd name="T10" fmla="*/ 2147483647 w 46"/>
                  <a:gd name="T11" fmla="*/ 2147483647 h 110"/>
                  <a:gd name="T12" fmla="*/ 0 w 46"/>
                  <a:gd name="T13" fmla="*/ 0 h 110"/>
                  <a:gd name="T14" fmla="*/ 0 w 46"/>
                  <a:gd name="T15" fmla="*/ 0 h 110"/>
                  <a:gd name="T16" fmla="*/ 0 60000 65536"/>
                  <a:gd name="T17" fmla="*/ 0 60000 65536"/>
                  <a:gd name="T18" fmla="*/ 0 60000 65536"/>
                  <a:gd name="T19" fmla="*/ 0 60000 65536"/>
                  <a:gd name="T20" fmla="*/ 0 60000 65536"/>
                  <a:gd name="T21" fmla="*/ 0 60000 65536"/>
                  <a:gd name="T22" fmla="*/ 0 60000 65536"/>
                  <a:gd name="T23" fmla="*/ 0 60000 65536"/>
                  <a:gd name="T24" fmla="*/ 0 w 46"/>
                  <a:gd name="T25" fmla="*/ 0 h 110"/>
                  <a:gd name="T26" fmla="*/ 46 w 46"/>
                  <a:gd name="T27" fmla="*/ 110 h 11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6" h="110">
                    <a:moveTo>
                      <a:pt x="0" y="0"/>
                    </a:moveTo>
                    <a:lnTo>
                      <a:pt x="2" y="107"/>
                    </a:lnTo>
                    <a:lnTo>
                      <a:pt x="46" y="110"/>
                    </a:lnTo>
                    <a:lnTo>
                      <a:pt x="30" y="60"/>
                    </a:lnTo>
                    <a:lnTo>
                      <a:pt x="13" y="25"/>
                    </a:lnTo>
                    <a:lnTo>
                      <a:pt x="0" y="0"/>
                    </a:lnTo>
                    <a:close/>
                  </a:path>
                </a:pathLst>
              </a:custGeom>
              <a:solidFill>
                <a:srgbClr val="FFFFFF"/>
              </a:solidFill>
              <a:ln w="9525">
                <a:solidFill>
                  <a:srgbClr val="010101"/>
                </a:solidFill>
                <a:round/>
                <a:headEnd/>
                <a:tailEnd/>
              </a:ln>
            </p:spPr>
            <p:txBody>
              <a:bodyPr/>
              <a:lstStyle/>
              <a:p>
                <a:endParaRPr lang="en-US" dirty="0"/>
              </a:p>
            </p:txBody>
          </p:sp>
          <p:sp>
            <p:nvSpPr>
              <p:cNvPr id="24602" name="Freeform 47"/>
              <p:cNvSpPr>
                <a:spLocks/>
              </p:cNvSpPr>
              <p:nvPr/>
            </p:nvSpPr>
            <p:spPr bwMode="auto">
              <a:xfrm>
                <a:off x="7908925" y="2825750"/>
                <a:ext cx="361950" cy="441325"/>
              </a:xfrm>
              <a:custGeom>
                <a:avLst/>
                <a:gdLst>
                  <a:gd name="T0" fmla="*/ 0 w 205"/>
                  <a:gd name="T1" fmla="*/ 2147483647 h 249"/>
                  <a:gd name="T2" fmla="*/ 2147483647 w 205"/>
                  <a:gd name="T3" fmla="*/ 2147483647 h 249"/>
                  <a:gd name="T4" fmla="*/ 2147483647 w 205"/>
                  <a:gd name="T5" fmla="*/ 2147483647 h 249"/>
                  <a:gd name="T6" fmla="*/ 2147483647 w 205"/>
                  <a:gd name="T7" fmla="*/ 2147483647 h 249"/>
                  <a:gd name="T8" fmla="*/ 2147483647 w 205"/>
                  <a:gd name="T9" fmla="*/ 2147483647 h 249"/>
                  <a:gd name="T10" fmla="*/ 2147483647 w 205"/>
                  <a:gd name="T11" fmla="*/ 2147483647 h 249"/>
                  <a:gd name="T12" fmla="*/ 2147483647 w 205"/>
                  <a:gd name="T13" fmla="*/ 2147483647 h 249"/>
                  <a:gd name="T14" fmla="*/ 2147483647 w 205"/>
                  <a:gd name="T15" fmla="*/ 2147483647 h 249"/>
                  <a:gd name="T16" fmla="*/ 2147483647 w 205"/>
                  <a:gd name="T17" fmla="*/ 2147483647 h 249"/>
                  <a:gd name="T18" fmla="*/ 2147483647 w 205"/>
                  <a:gd name="T19" fmla="*/ 2147483647 h 249"/>
                  <a:gd name="T20" fmla="*/ 2147483647 w 205"/>
                  <a:gd name="T21" fmla="*/ 2147483647 h 249"/>
                  <a:gd name="T22" fmla="*/ 2147483647 w 205"/>
                  <a:gd name="T23" fmla="*/ 2147483647 h 249"/>
                  <a:gd name="T24" fmla="*/ 2147483647 w 205"/>
                  <a:gd name="T25" fmla="*/ 2147483647 h 249"/>
                  <a:gd name="T26" fmla="*/ 2147483647 w 205"/>
                  <a:gd name="T27" fmla="*/ 2147483647 h 249"/>
                  <a:gd name="T28" fmla="*/ 2147483647 w 205"/>
                  <a:gd name="T29" fmla="*/ 2147483647 h 249"/>
                  <a:gd name="T30" fmla="*/ 2147483647 w 205"/>
                  <a:gd name="T31" fmla="*/ 2147483647 h 249"/>
                  <a:gd name="T32" fmla="*/ 2147483647 w 205"/>
                  <a:gd name="T33" fmla="*/ 2147483647 h 249"/>
                  <a:gd name="T34" fmla="*/ 2147483647 w 205"/>
                  <a:gd name="T35" fmla="*/ 2147483647 h 249"/>
                  <a:gd name="T36" fmla="*/ 2147483647 w 205"/>
                  <a:gd name="T37" fmla="*/ 2147483647 h 249"/>
                  <a:gd name="T38" fmla="*/ 2147483647 w 205"/>
                  <a:gd name="T39" fmla="*/ 2147483647 h 249"/>
                  <a:gd name="T40" fmla="*/ 2147483647 w 205"/>
                  <a:gd name="T41" fmla="*/ 2147483647 h 249"/>
                  <a:gd name="T42" fmla="*/ 2147483647 w 205"/>
                  <a:gd name="T43" fmla="*/ 2147483647 h 249"/>
                  <a:gd name="T44" fmla="*/ 2147483647 w 205"/>
                  <a:gd name="T45" fmla="*/ 0 h 249"/>
                  <a:gd name="T46" fmla="*/ 2147483647 w 205"/>
                  <a:gd name="T47" fmla="*/ 0 h 249"/>
                  <a:gd name="T48" fmla="*/ 2147483647 w 205"/>
                  <a:gd name="T49" fmla="*/ 2147483647 h 249"/>
                  <a:gd name="T50" fmla="*/ 2147483647 w 205"/>
                  <a:gd name="T51" fmla="*/ 2147483647 h 249"/>
                  <a:gd name="T52" fmla="*/ 2147483647 w 205"/>
                  <a:gd name="T53" fmla="*/ 2147483647 h 249"/>
                  <a:gd name="T54" fmla="*/ 2147483647 w 205"/>
                  <a:gd name="T55" fmla="*/ 2147483647 h 249"/>
                  <a:gd name="T56" fmla="*/ 2147483647 w 205"/>
                  <a:gd name="T57" fmla="*/ 2147483647 h 249"/>
                  <a:gd name="T58" fmla="*/ 2147483647 w 205"/>
                  <a:gd name="T59" fmla="*/ 2147483647 h 249"/>
                  <a:gd name="T60" fmla="*/ 2147483647 w 205"/>
                  <a:gd name="T61" fmla="*/ 2147483647 h 249"/>
                  <a:gd name="T62" fmla="*/ 2147483647 w 205"/>
                  <a:gd name="T63" fmla="*/ 2147483647 h 249"/>
                  <a:gd name="T64" fmla="*/ 2147483647 w 205"/>
                  <a:gd name="T65" fmla="*/ 2147483647 h 249"/>
                  <a:gd name="T66" fmla="*/ 2147483647 w 205"/>
                  <a:gd name="T67" fmla="*/ 2147483647 h 249"/>
                  <a:gd name="T68" fmla="*/ 2147483647 w 205"/>
                  <a:gd name="T69" fmla="*/ 2147483647 h 249"/>
                  <a:gd name="T70" fmla="*/ 2147483647 w 205"/>
                  <a:gd name="T71" fmla="*/ 2147483647 h 249"/>
                  <a:gd name="T72" fmla="*/ 2147483647 w 205"/>
                  <a:gd name="T73" fmla="*/ 2147483647 h 249"/>
                  <a:gd name="T74" fmla="*/ 2147483647 w 205"/>
                  <a:gd name="T75" fmla="*/ 2147483647 h 249"/>
                  <a:gd name="T76" fmla="*/ 2147483647 w 205"/>
                  <a:gd name="T77" fmla="*/ 2147483647 h 249"/>
                  <a:gd name="T78" fmla="*/ 2147483647 w 205"/>
                  <a:gd name="T79" fmla="*/ 2147483647 h 249"/>
                  <a:gd name="T80" fmla="*/ 2147483647 w 205"/>
                  <a:gd name="T81" fmla="*/ 2147483647 h 249"/>
                  <a:gd name="T82" fmla="*/ 2147483647 w 205"/>
                  <a:gd name="T83" fmla="*/ 2147483647 h 249"/>
                  <a:gd name="T84" fmla="*/ 2147483647 w 205"/>
                  <a:gd name="T85" fmla="*/ 2147483647 h 249"/>
                  <a:gd name="T86" fmla="*/ 2147483647 w 205"/>
                  <a:gd name="T87" fmla="*/ 2147483647 h 249"/>
                  <a:gd name="T88" fmla="*/ 2147483647 w 205"/>
                  <a:gd name="T89" fmla="*/ 2147483647 h 249"/>
                  <a:gd name="T90" fmla="*/ 2147483647 w 205"/>
                  <a:gd name="T91" fmla="*/ 2147483647 h 249"/>
                  <a:gd name="T92" fmla="*/ 2147483647 w 205"/>
                  <a:gd name="T93" fmla="*/ 2147483647 h 249"/>
                  <a:gd name="T94" fmla="*/ 2147483647 w 205"/>
                  <a:gd name="T95" fmla="*/ 2147483647 h 249"/>
                  <a:gd name="T96" fmla="*/ 2147483647 w 205"/>
                  <a:gd name="T97" fmla="*/ 2147483647 h 249"/>
                  <a:gd name="T98" fmla="*/ 0 w 205"/>
                  <a:gd name="T99" fmla="*/ 2147483647 h 24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05"/>
                  <a:gd name="T151" fmla="*/ 0 h 249"/>
                  <a:gd name="T152" fmla="*/ 205 w 205"/>
                  <a:gd name="T153" fmla="*/ 249 h 24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05" h="249">
                    <a:moveTo>
                      <a:pt x="0" y="194"/>
                    </a:moveTo>
                    <a:lnTo>
                      <a:pt x="0" y="194"/>
                    </a:lnTo>
                    <a:lnTo>
                      <a:pt x="8" y="208"/>
                    </a:lnTo>
                    <a:lnTo>
                      <a:pt x="13" y="216"/>
                    </a:lnTo>
                    <a:lnTo>
                      <a:pt x="22" y="224"/>
                    </a:lnTo>
                    <a:lnTo>
                      <a:pt x="30" y="230"/>
                    </a:lnTo>
                    <a:lnTo>
                      <a:pt x="38" y="232"/>
                    </a:lnTo>
                    <a:lnTo>
                      <a:pt x="49" y="232"/>
                    </a:lnTo>
                    <a:lnTo>
                      <a:pt x="57" y="238"/>
                    </a:lnTo>
                    <a:lnTo>
                      <a:pt x="73" y="246"/>
                    </a:lnTo>
                    <a:lnTo>
                      <a:pt x="84" y="249"/>
                    </a:lnTo>
                    <a:lnTo>
                      <a:pt x="90" y="246"/>
                    </a:lnTo>
                    <a:lnTo>
                      <a:pt x="93" y="238"/>
                    </a:lnTo>
                    <a:lnTo>
                      <a:pt x="95" y="224"/>
                    </a:lnTo>
                    <a:lnTo>
                      <a:pt x="98" y="208"/>
                    </a:lnTo>
                    <a:lnTo>
                      <a:pt x="104" y="191"/>
                    </a:lnTo>
                    <a:lnTo>
                      <a:pt x="109" y="161"/>
                    </a:lnTo>
                    <a:lnTo>
                      <a:pt x="109" y="140"/>
                    </a:lnTo>
                    <a:lnTo>
                      <a:pt x="106" y="120"/>
                    </a:lnTo>
                    <a:lnTo>
                      <a:pt x="101" y="112"/>
                    </a:lnTo>
                    <a:lnTo>
                      <a:pt x="95" y="104"/>
                    </a:lnTo>
                    <a:lnTo>
                      <a:pt x="93" y="96"/>
                    </a:lnTo>
                    <a:lnTo>
                      <a:pt x="93" y="93"/>
                    </a:lnTo>
                    <a:lnTo>
                      <a:pt x="95" y="88"/>
                    </a:lnTo>
                    <a:lnTo>
                      <a:pt x="106" y="79"/>
                    </a:lnTo>
                    <a:lnTo>
                      <a:pt x="114" y="74"/>
                    </a:lnTo>
                    <a:lnTo>
                      <a:pt x="128" y="66"/>
                    </a:lnTo>
                    <a:lnTo>
                      <a:pt x="142" y="58"/>
                    </a:lnTo>
                    <a:lnTo>
                      <a:pt x="164" y="38"/>
                    </a:lnTo>
                    <a:lnTo>
                      <a:pt x="180" y="25"/>
                    </a:lnTo>
                    <a:lnTo>
                      <a:pt x="191" y="17"/>
                    </a:lnTo>
                    <a:lnTo>
                      <a:pt x="202" y="14"/>
                    </a:lnTo>
                    <a:lnTo>
                      <a:pt x="205" y="8"/>
                    </a:lnTo>
                    <a:lnTo>
                      <a:pt x="205" y="6"/>
                    </a:lnTo>
                    <a:lnTo>
                      <a:pt x="199" y="0"/>
                    </a:lnTo>
                    <a:lnTo>
                      <a:pt x="194" y="0"/>
                    </a:lnTo>
                    <a:lnTo>
                      <a:pt x="186" y="0"/>
                    </a:lnTo>
                    <a:lnTo>
                      <a:pt x="180" y="3"/>
                    </a:lnTo>
                    <a:lnTo>
                      <a:pt x="175" y="6"/>
                    </a:lnTo>
                    <a:lnTo>
                      <a:pt x="172" y="14"/>
                    </a:lnTo>
                    <a:lnTo>
                      <a:pt x="169" y="25"/>
                    </a:lnTo>
                    <a:lnTo>
                      <a:pt x="166" y="28"/>
                    </a:lnTo>
                    <a:lnTo>
                      <a:pt x="158" y="30"/>
                    </a:lnTo>
                    <a:lnTo>
                      <a:pt x="142" y="30"/>
                    </a:lnTo>
                    <a:lnTo>
                      <a:pt x="128" y="33"/>
                    </a:lnTo>
                    <a:lnTo>
                      <a:pt x="125" y="36"/>
                    </a:lnTo>
                    <a:lnTo>
                      <a:pt x="123" y="38"/>
                    </a:lnTo>
                    <a:lnTo>
                      <a:pt x="120" y="41"/>
                    </a:lnTo>
                    <a:lnTo>
                      <a:pt x="112" y="41"/>
                    </a:lnTo>
                    <a:lnTo>
                      <a:pt x="104" y="41"/>
                    </a:lnTo>
                    <a:lnTo>
                      <a:pt x="98" y="38"/>
                    </a:lnTo>
                    <a:lnTo>
                      <a:pt x="93" y="36"/>
                    </a:lnTo>
                    <a:lnTo>
                      <a:pt x="84" y="33"/>
                    </a:lnTo>
                    <a:lnTo>
                      <a:pt x="65" y="25"/>
                    </a:lnTo>
                    <a:lnTo>
                      <a:pt x="57" y="25"/>
                    </a:lnTo>
                    <a:lnTo>
                      <a:pt x="46" y="25"/>
                    </a:lnTo>
                    <a:lnTo>
                      <a:pt x="35" y="22"/>
                    </a:lnTo>
                    <a:lnTo>
                      <a:pt x="24" y="19"/>
                    </a:lnTo>
                    <a:lnTo>
                      <a:pt x="19" y="19"/>
                    </a:lnTo>
                    <a:lnTo>
                      <a:pt x="19" y="22"/>
                    </a:lnTo>
                    <a:lnTo>
                      <a:pt x="19" y="25"/>
                    </a:lnTo>
                    <a:lnTo>
                      <a:pt x="19" y="33"/>
                    </a:lnTo>
                    <a:lnTo>
                      <a:pt x="16" y="41"/>
                    </a:lnTo>
                    <a:lnTo>
                      <a:pt x="13" y="49"/>
                    </a:lnTo>
                    <a:lnTo>
                      <a:pt x="11" y="63"/>
                    </a:lnTo>
                    <a:lnTo>
                      <a:pt x="11" y="69"/>
                    </a:lnTo>
                    <a:lnTo>
                      <a:pt x="13" y="77"/>
                    </a:lnTo>
                    <a:lnTo>
                      <a:pt x="22" y="90"/>
                    </a:lnTo>
                    <a:lnTo>
                      <a:pt x="33" y="104"/>
                    </a:lnTo>
                    <a:lnTo>
                      <a:pt x="41" y="112"/>
                    </a:lnTo>
                    <a:lnTo>
                      <a:pt x="46" y="118"/>
                    </a:lnTo>
                    <a:lnTo>
                      <a:pt x="46" y="123"/>
                    </a:lnTo>
                    <a:lnTo>
                      <a:pt x="41" y="142"/>
                    </a:lnTo>
                    <a:lnTo>
                      <a:pt x="35" y="156"/>
                    </a:lnTo>
                    <a:lnTo>
                      <a:pt x="27" y="167"/>
                    </a:lnTo>
                    <a:lnTo>
                      <a:pt x="22" y="178"/>
                    </a:lnTo>
                    <a:lnTo>
                      <a:pt x="13" y="183"/>
                    </a:lnTo>
                    <a:lnTo>
                      <a:pt x="0" y="194"/>
                    </a:lnTo>
                    <a:close/>
                  </a:path>
                </a:pathLst>
              </a:custGeom>
              <a:solidFill>
                <a:srgbClr val="FFFFFF"/>
              </a:solidFill>
              <a:ln w="9525">
                <a:solidFill>
                  <a:srgbClr val="010101"/>
                </a:solidFill>
                <a:round/>
                <a:headEnd/>
                <a:tailEnd/>
              </a:ln>
            </p:spPr>
            <p:txBody>
              <a:bodyPr/>
              <a:lstStyle/>
              <a:p>
                <a:endParaRPr lang="en-US" dirty="0"/>
              </a:p>
            </p:txBody>
          </p:sp>
          <p:sp>
            <p:nvSpPr>
              <p:cNvPr id="24603" name="Freeform 48"/>
              <p:cNvSpPr>
                <a:spLocks/>
              </p:cNvSpPr>
              <p:nvPr/>
            </p:nvSpPr>
            <p:spPr bwMode="auto">
              <a:xfrm>
                <a:off x="7243763" y="2249488"/>
                <a:ext cx="901700" cy="673100"/>
              </a:xfrm>
              <a:custGeom>
                <a:avLst/>
                <a:gdLst>
                  <a:gd name="T0" fmla="*/ 0 w 509"/>
                  <a:gd name="T1" fmla="*/ 2147483647 h 380"/>
                  <a:gd name="T2" fmla="*/ 2147483647 w 509"/>
                  <a:gd name="T3" fmla="*/ 2147483647 h 380"/>
                  <a:gd name="T4" fmla="*/ 2147483647 w 509"/>
                  <a:gd name="T5" fmla="*/ 2147483647 h 380"/>
                  <a:gd name="T6" fmla="*/ 2147483647 w 509"/>
                  <a:gd name="T7" fmla="*/ 2147483647 h 380"/>
                  <a:gd name="T8" fmla="*/ 2147483647 w 509"/>
                  <a:gd name="T9" fmla="*/ 2147483647 h 380"/>
                  <a:gd name="T10" fmla="*/ 2147483647 w 509"/>
                  <a:gd name="T11" fmla="*/ 2147483647 h 380"/>
                  <a:gd name="T12" fmla="*/ 2147483647 w 509"/>
                  <a:gd name="T13" fmla="*/ 2147483647 h 380"/>
                  <a:gd name="T14" fmla="*/ 2147483647 w 509"/>
                  <a:gd name="T15" fmla="*/ 2147483647 h 380"/>
                  <a:gd name="T16" fmla="*/ 2147483647 w 509"/>
                  <a:gd name="T17" fmla="*/ 2147483647 h 380"/>
                  <a:gd name="T18" fmla="*/ 2147483647 w 509"/>
                  <a:gd name="T19" fmla="*/ 2147483647 h 380"/>
                  <a:gd name="T20" fmla="*/ 2147483647 w 509"/>
                  <a:gd name="T21" fmla="*/ 2147483647 h 380"/>
                  <a:gd name="T22" fmla="*/ 2147483647 w 509"/>
                  <a:gd name="T23" fmla="*/ 2147483647 h 380"/>
                  <a:gd name="T24" fmla="*/ 2147483647 w 509"/>
                  <a:gd name="T25" fmla="*/ 2147483647 h 380"/>
                  <a:gd name="T26" fmla="*/ 2147483647 w 509"/>
                  <a:gd name="T27" fmla="*/ 2147483647 h 380"/>
                  <a:gd name="T28" fmla="*/ 2147483647 w 509"/>
                  <a:gd name="T29" fmla="*/ 2147483647 h 380"/>
                  <a:gd name="T30" fmla="*/ 2147483647 w 509"/>
                  <a:gd name="T31" fmla="*/ 2147483647 h 380"/>
                  <a:gd name="T32" fmla="*/ 2147483647 w 509"/>
                  <a:gd name="T33" fmla="*/ 2147483647 h 380"/>
                  <a:gd name="T34" fmla="*/ 2147483647 w 509"/>
                  <a:gd name="T35" fmla="*/ 2147483647 h 380"/>
                  <a:gd name="T36" fmla="*/ 2147483647 w 509"/>
                  <a:gd name="T37" fmla="*/ 2147483647 h 380"/>
                  <a:gd name="T38" fmla="*/ 2147483647 w 509"/>
                  <a:gd name="T39" fmla="*/ 2147483647 h 380"/>
                  <a:gd name="T40" fmla="*/ 2147483647 w 509"/>
                  <a:gd name="T41" fmla="*/ 2147483647 h 380"/>
                  <a:gd name="T42" fmla="*/ 2147483647 w 509"/>
                  <a:gd name="T43" fmla="*/ 2147483647 h 380"/>
                  <a:gd name="T44" fmla="*/ 2147483647 w 509"/>
                  <a:gd name="T45" fmla="*/ 2147483647 h 380"/>
                  <a:gd name="T46" fmla="*/ 2147483647 w 509"/>
                  <a:gd name="T47" fmla="*/ 2147483647 h 380"/>
                  <a:gd name="T48" fmla="*/ 2147483647 w 509"/>
                  <a:gd name="T49" fmla="*/ 2147483647 h 380"/>
                  <a:gd name="T50" fmla="*/ 2147483647 w 509"/>
                  <a:gd name="T51" fmla="*/ 2147483647 h 380"/>
                  <a:gd name="T52" fmla="*/ 2147483647 w 509"/>
                  <a:gd name="T53" fmla="*/ 0 h 380"/>
                  <a:gd name="T54" fmla="*/ 2147483647 w 509"/>
                  <a:gd name="T55" fmla="*/ 2147483647 h 380"/>
                  <a:gd name="T56" fmla="*/ 2147483647 w 509"/>
                  <a:gd name="T57" fmla="*/ 2147483647 h 380"/>
                  <a:gd name="T58" fmla="*/ 2147483647 w 509"/>
                  <a:gd name="T59" fmla="*/ 2147483647 h 380"/>
                  <a:gd name="T60" fmla="*/ 2147483647 w 509"/>
                  <a:gd name="T61" fmla="*/ 2147483647 h 380"/>
                  <a:gd name="T62" fmla="*/ 2147483647 w 509"/>
                  <a:gd name="T63" fmla="*/ 2147483647 h 380"/>
                  <a:gd name="T64" fmla="*/ 2147483647 w 509"/>
                  <a:gd name="T65" fmla="*/ 2147483647 h 380"/>
                  <a:gd name="T66" fmla="*/ 2147483647 w 509"/>
                  <a:gd name="T67" fmla="*/ 2147483647 h 380"/>
                  <a:gd name="T68" fmla="*/ 2147483647 w 509"/>
                  <a:gd name="T69" fmla="*/ 2147483647 h 380"/>
                  <a:gd name="T70" fmla="*/ 2147483647 w 509"/>
                  <a:gd name="T71" fmla="*/ 2147483647 h 380"/>
                  <a:gd name="T72" fmla="*/ 2147483647 w 509"/>
                  <a:gd name="T73" fmla="*/ 2147483647 h 380"/>
                  <a:gd name="T74" fmla="*/ 2147483647 w 509"/>
                  <a:gd name="T75" fmla="*/ 2147483647 h 380"/>
                  <a:gd name="T76" fmla="*/ 2147483647 w 509"/>
                  <a:gd name="T77" fmla="*/ 2147483647 h 380"/>
                  <a:gd name="T78" fmla="*/ 2147483647 w 509"/>
                  <a:gd name="T79" fmla="*/ 2147483647 h 380"/>
                  <a:gd name="T80" fmla="*/ 2147483647 w 509"/>
                  <a:gd name="T81" fmla="*/ 2147483647 h 380"/>
                  <a:gd name="T82" fmla="*/ 2147483647 w 509"/>
                  <a:gd name="T83" fmla="*/ 2147483647 h 380"/>
                  <a:gd name="T84" fmla="*/ 2147483647 w 509"/>
                  <a:gd name="T85" fmla="*/ 2147483647 h 380"/>
                  <a:gd name="T86" fmla="*/ 2147483647 w 509"/>
                  <a:gd name="T87" fmla="*/ 2147483647 h 380"/>
                  <a:gd name="T88" fmla="*/ 2147483647 w 509"/>
                  <a:gd name="T89" fmla="*/ 2147483647 h 380"/>
                  <a:gd name="T90" fmla="*/ 2147483647 w 509"/>
                  <a:gd name="T91" fmla="*/ 2147483647 h 380"/>
                  <a:gd name="T92" fmla="*/ 2147483647 w 509"/>
                  <a:gd name="T93" fmla="*/ 2147483647 h 380"/>
                  <a:gd name="T94" fmla="*/ 2147483647 w 509"/>
                  <a:gd name="T95" fmla="*/ 2147483647 h 380"/>
                  <a:gd name="T96" fmla="*/ 2147483647 w 509"/>
                  <a:gd name="T97" fmla="*/ 2147483647 h 380"/>
                  <a:gd name="T98" fmla="*/ 2147483647 w 509"/>
                  <a:gd name="T99" fmla="*/ 2147483647 h 380"/>
                  <a:gd name="T100" fmla="*/ 2147483647 w 509"/>
                  <a:gd name="T101" fmla="*/ 2147483647 h 380"/>
                  <a:gd name="T102" fmla="*/ 2147483647 w 509"/>
                  <a:gd name="T103" fmla="*/ 2147483647 h 380"/>
                  <a:gd name="T104" fmla="*/ 2147483647 w 509"/>
                  <a:gd name="T105" fmla="*/ 2147483647 h 380"/>
                  <a:gd name="T106" fmla="*/ 2147483647 w 509"/>
                  <a:gd name="T107" fmla="*/ 2147483647 h 380"/>
                  <a:gd name="T108" fmla="*/ 2147483647 w 509"/>
                  <a:gd name="T109" fmla="*/ 2147483647 h 380"/>
                  <a:gd name="T110" fmla="*/ 2147483647 w 509"/>
                  <a:gd name="T111" fmla="*/ 2147483647 h 380"/>
                  <a:gd name="T112" fmla="*/ 2147483647 w 509"/>
                  <a:gd name="T113" fmla="*/ 2147483647 h 380"/>
                  <a:gd name="T114" fmla="*/ 2147483647 w 509"/>
                  <a:gd name="T115" fmla="*/ 2147483647 h 380"/>
                  <a:gd name="T116" fmla="*/ 2147483647 w 509"/>
                  <a:gd name="T117" fmla="*/ 2147483647 h 380"/>
                  <a:gd name="T118" fmla="*/ 0 w 509"/>
                  <a:gd name="T119" fmla="*/ 2147483647 h 38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09"/>
                  <a:gd name="T181" fmla="*/ 0 h 380"/>
                  <a:gd name="T182" fmla="*/ 509 w 509"/>
                  <a:gd name="T183" fmla="*/ 380 h 38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09" h="380">
                    <a:moveTo>
                      <a:pt x="0" y="344"/>
                    </a:moveTo>
                    <a:lnTo>
                      <a:pt x="0" y="344"/>
                    </a:lnTo>
                    <a:lnTo>
                      <a:pt x="3" y="331"/>
                    </a:lnTo>
                    <a:lnTo>
                      <a:pt x="9" y="317"/>
                    </a:lnTo>
                    <a:lnTo>
                      <a:pt x="17" y="306"/>
                    </a:lnTo>
                    <a:lnTo>
                      <a:pt x="25" y="301"/>
                    </a:lnTo>
                    <a:lnTo>
                      <a:pt x="33" y="295"/>
                    </a:lnTo>
                    <a:lnTo>
                      <a:pt x="39" y="290"/>
                    </a:lnTo>
                    <a:lnTo>
                      <a:pt x="44" y="279"/>
                    </a:lnTo>
                    <a:lnTo>
                      <a:pt x="47" y="251"/>
                    </a:lnTo>
                    <a:lnTo>
                      <a:pt x="50" y="238"/>
                    </a:lnTo>
                    <a:lnTo>
                      <a:pt x="55" y="232"/>
                    </a:lnTo>
                    <a:lnTo>
                      <a:pt x="63" y="227"/>
                    </a:lnTo>
                    <a:lnTo>
                      <a:pt x="74" y="224"/>
                    </a:lnTo>
                    <a:lnTo>
                      <a:pt x="88" y="221"/>
                    </a:lnTo>
                    <a:lnTo>
                      <a:pt x="104" y="221"/>
                    </a:lnTo>
                    <a:lnTo>
                      <a:pt x="140" y="227"/>
                    </a:lnTo>
                    <a:lnTo>
                      <a:pt x="156" y="230"/>
                    </a:lnTo>
                    <a:lnTo>
                      <a:pt x="167" y="227"/>
                    </a:lnTo>
                    <a:lnTo>
                      <a:pt x="203" y="202"/>
                    </a:lnTo>
                    <a:lnTo>
                      <a:pt x="224" y="186"/>
                    </a:lnTo>
                    <a:lnTo>
                      <a:pt x="241" y="178"/>
                    </a:lnTo>
                    <a:lnTo>
                      <a:pt x="246" y="175"/>
                    </a:lnTo>
                    <a:lnTo>
                      <a:pt x="249" y="170"/>
                    </a:lnTo>
                    <a:lnTo>
                      <a:pt x="249" y="164"/>
                    </a:lnTo>
                    <a:lnTo>
                      <a:pt x="246" y="156"/>
                    </a:lnTo>
                    <a:lnTo>
                      <a:pt x="238" y="145"/>
                    </a:lnTo>
                    <a:lnTo>
                      <a:pt x="233" y="139"/>
                    </a:lnTo>
                    <a:lnTo>
                      <a:pt x="227" y="131"/>
                    </a:lnTo>
                    <a:lnTo>
                      <a:pt x="227" y="123"/>
                    </a:lnTo>
                    <a:lnTo>
                      <a:pt x="230" y="115"/>
                    </a:lnTo>
                    <a:lnTo>
                      <a:pt x="233" y="109"/>
                    </a:lnTo>
                    <a:lnTo>
                      <a:pt x="244" y="101"/>
                    </a:lnTo>
                    <a:lnTo>
                      <a:pt x="252" y="88"/>
                    </a:lnTo>
                    <a:lnTo>
                      <a:pt x="260" y="71"/>
                    </a:lnTo>
                    <a:lnTo>
                      <a:pt x="271" y="55"/>
                    </a:lnTo>
                    <a:lnTo>
                      <a:pt x="279" y="49"/>
                    </a:lnTo>
                    <a:lnTo>
                      <a:pt x="287" y="47"/>
                    </a:lnTo>
                    <a:lnTo>
                      <a:pt x="345" y="27"/>
                    </a:lnTo>
                    <a:lnTo>
                      <a:pt x="399" y="11"/>
                    </a:lnTo>
                    <a:lnTo>
                      <a:pt x="424" y="3"/>
                    </a:lnTo>
                    <a:lnTo>
                      <a:pt x="435" y="0"/>
                    </a:lnTo>
                    <a:lnTo>
                      <a:pt x="438" y="47"/>
                    </a:lnTo>
                    <a:lnTo>
                      <a:pt x="443" y="85"/>
                    </a:lnTo>
                    <a:lnTo>
                      <a:pt x="448" y="109"/>
                    </a:lnTo>
                    <a:lnTo>
                      <a:pt x="451" y="118"/>
                    </a:lnTo>
                    <a:lnTo>
                      <a:pt x="457" y="120"/>
                    </a:lnTo>
                    <a:lnTo>
                      <a:pt x="465" y="131"/>
                    </a:lnTo>
                    <a:lnTo>
                      <a:pt x="473" y="139"/>
                    </a:lnTo>
                    <a:lnTo>
                      <a:pt x="479" y="145"/>
                    </a:lnTo>
                    <a:lnTo>
                      <a:pt x="481" y="153"/>
                    </a:lnTo>
                    <a:lnTo>
                      <a:pt x="487" y="186"/>
                    </a:lnTo>
                    <a:lnTo>
                      <a:pt x="487" y="216"/>
                    </a:lnTo>
                    <a:lnTo>
                      <a:pt x="492" y="243"/>
                    </a:lnTo>
                    <a:lnTo>
                      <a:pt x="495" y="265"/>
                    </a:lnTo>
                    <a:lnTo>
                      <a:pt x="503" y="301"/>
                    </a:lnTo>
                    <a:lnTo>
                      <a:pt x="509" y="320"/>
                    </a:lnTo>
                    <a:lnTo>
                      <a:pt x="509" y="325"/>
                    </a:lnTo>
                    <a:lnTo>
                      <a:pt x="506" y="333"/>
                    </a:lnTo>
                    <a:lnTo>
                      <a:pt x="503" y="339"/>
                    </a:lnTo>
                    <a:lnTo>
                      <a:pt x="500" y="347"/>
                    </a:lnTo>
                    <a:lnTo>
                      <a:pt x="498" y="353"/>
                    </a:lnTo>
                    <a:lnTo>
                      <a:pt x="495" y="358"/>
                    </a:lnTo>
                    <a:lnTo>
                      <a:pt x="487" y="363"/>
                    </a:lnTo>
                    <a:lnTo>
                      <a:pt x="481" y="366"/>
                    </a:lnTo>
                    <a:lnTo>
                      <a:pt x="470" y="363"/>
                    </a:lnTo>
                    <a:lnTo>
                      <a:pt x="459" y="358"/>
                    </a:lnTo>
                    <a:lnTo>
                      <a:pt x="451" y="355"/>
                    </a:lnTo>
                    <a:lnTo>
                      <a:pt x="446" y="350"/>
                    </a:lnTo>
                    <a:lnTo>
                      <a:pt x="435" y="350"/>
                    </a:lnTo>
                    <a:lnTo>
                      <a:pt x="413" y="344"/>
                    </a:lnTo>
                    <a:lnTo>
                      <a:pt x="405" y="344"/>
                    </a:lnTo>
                    <a:lnTo>
                      <a:pt x="399" y="347"/>
                    </a:lnTo>
                    <a:lnTo>
                      <a:pt x="388" y="353"/>
                    </a:lnTo>
                    <a:lnTo>
                      <a:pt x="386" y="353"/>
                    </a:lnTo>
                    <a:lnTo>
                      <a:pt x="383" y="350"/>
                    </a:lnTo>
                    <a:lnTo>
                      <a:pt x="380" y="342"/>
                    </a:lnTo>
                    <a:lnTo>
                      <a:pt x="377" y="328"/>
                    </a:lnTo>
                    <a:lnTo>
                      <a:pt x="375" y="317"/>
                    </a:lnTo>
                    <a:lnTo>
                      <a:pt x="369" y="312"/>
                    </a:lnTo>
                    <a:lnTo>
                      <a:pt x="361" y="306"/>
                    </a:lnTo>
                    <a:lnTo>
                      <a:pt x="353" y="306"/>
                    </a:lnTo>
                    <a:lnTo>
                      <a:pt x="331" y="309"/>
                    </a:lnTo>
                    <a:lnTo>
                      <a:pt x="271" y="323"/>
                    </a:lnTo>
                    <a:lnTo>
                      <a:pt x="156" y="350"/>
                    </a:lnTo>
                    <a:lnTo>
                      <a:pt x="74" y="369"/>
                    </a:lnTo>
                    <a:lnTo>
                      <a:pt x="39" y="377"/>
                    </a:lnTo>
                    <a:lnTo>
                      <a:pt x="28" y="380"/>
                    </a:lnTo>
                    <a:lnTo>
                      <a:pt x="22" y="377"/>
                    </a:lnTo>
                    <a:lnTo>
                      <a:pt x="17" y="372"/>
                    </a:lnTo>
                    <a:lnTo>
                      <a:pt x="14" y="369"/>
                    </a:lnTo>
                    <a:lnTo>
                      <a:pt x="11" y="361"/>
                    </a:lnTo>
                    <a:lnTo>
                      <a:pt x="0" y="344"/>
                    </a:lnTo>
                    <a:close/>
                  </a:path>
                </a:pathLst>
              </a:custGeom>
              <a:solidFill>
                <a:srgbClr val="FFFFFF"/>
              </a:solidFill>
              <a:ln w="9525">
                <a:solidFill>
                  <a:srgbClr val="010101"/>
                </a:solidFill>
                <a:round/>
                <a:headEnd/>
                <a:tailEnd/>
              </a:ln>
            </p:spPr>
            <p:txBody>
              <a:bodyPr/>
              <a:lstStyle/>
              <a:p>
                <a:endParaRPr lang="en-US" dirty="0"/>
              </a:p>
            </p:txBody>
          </p:sp>
          <p:sp>
            <p:nvSpPr>
              <p:cNvPr id="24604" name="Freeform 49"/>
              <p:cNvSpPr>
                <a:spLocks/>
              </p:cNvSpPr>
              <p:nvPr/>
            </p:nvSpPr>
            <p:spPr bwMode="auto">
              <a:xfrm>
                <a:off x="8015288" y="2171700"/>
                <a:ext cx="177800" cy="431800"/>
              </a:xfrm>
              <a:custGeom>
                <a:avLst/>
                <a:gdLst>
                  <a:gd name="T0" fmla="*/ 0 w 101"/>
                  <a:gd name="T1" fmla="*/ 2147483647 h 244"/>
                  <a:gd name="T2" fmla="*/ 0 w 101"/>
                  <a:gd name="T3" fmla="*/ 2147483647 h 244"/>
                  <a:gd name="T4" fmla="*/ 2147483647 w 101"/>
                  <a:gd name="T5" fmla="*/ 2147483647 h 244"/>
                  <a:gd name="T6" fmla="*/ 2147483647 w 101"/>
                  <a:gd name="T7" fmla="*/ 2147483647 h 244"/>
                  <a:gd name="T8" fmla="*/ 2147483647 w 101"/>
                  <a:gd name="T9" fmla="*/ 2147483647 h 244"/>
                  <a:gd name="T10" fmla="*/ 2147483647 w 101"/>
                  <a:gd name="T11" fmla="*/ 2147483647 h 244"/>
                  <a:gd name="T12" fmla="*/ 2147483647 w 101"/>
                  <a:gd name="T13" fmla="*/ 2147483647 h 244"/>
                  <a:gd name="T14" fmla="*/ 2147483647 w 101"/>
                  <a:gd name="T15" fmla="*/ 2147483647 h 244"/>
                  <a:gd name="T16" fmla="*/ 2147483647 w 101"/>
                  <a:gd name="T17" fmla="*/ 2147483647 h 244"/>
                  <a:gd name="T18" fmla="*/ 2147483647 w 101"/>
                  <a:gd name="T19" fmla="*/ 0 h 244"/>
                  <a:gd name="T20" fmla="*/ 2147483647 w 101"/>
                  <a:gd name="T21" fmla="*/ 0 h 244"/>
                  <a:gd name="T22" fmla="*/ 2147483647 w 101"/>
                  <a:gd name="T23" fmla="*/ 2147483647 h 244"/>
                  <a:gd name="T24" fmla="*/ 2147483647 w 101"/>
                  <a:gd name="T25" fmla="*/ 2147483647 h 244"/>
                  <a:gd name="T26" fmla="*/ 2147483647 w 101"/>
                  <a:gd name="T27" fmla="*/ 2147483647 h 244"/>
                  <a:gd name="T28" fmla="*/ 2147483647 w 101"/>
                  <a:gd name="T29" fmla="*/ 2147483647 h 244"/>
                  <a:gd name="T30" fmla="*/ 2147483647 w 101"/>
                  <a:gd name="T31" fmla="*/ 2147483647 h 244"/>
                  <a:gd name="T32" fmla="*/ 2147483647 w 101"/>
                  <a:gd name="T33" fmla="*/ 2147483647 h 244"/>
                  <a:gd name="T34" fmla="*/ 2147483647 w 101"/>
                  <a:gd name="T35" fmla="*/ 2147483647 h 244"/>
                  <a:gd name="T36" fmla="*/ 2147483647 w 101"/>
                  <a:gd name="T37" fmla="*/ 2147483647 h 244"/>
                  <a:gd name="T38" fmla="*/ 2147483647 w 101"/>
                  <a:gd name="T39" fmla="*/ 2147483647 h 244"/>
                  <a:gd name="T40" fmla="*/ 2147483647 w 101"/>
                  <a:gd name="T41" fmla="*/ 2147483647 h 244"/>
                  <a:gd name="T42" fmla="*/ 2147483647 w 101"/>
                  <a:gd name="T43" fmla="*/ 2147483647 h 244"/>
                  <a:gd name="T44" fmla="*/ 2147483647 w 101"/>
                  <a:gd name="T45" fmla="*/ 2147483647 h 244"/>
                  <a:gd name="T46" fmla="*/ 2147483647 w 101"/>
                  <a:gd name="T47" fmla="*/ 2147483647 h 244"/>
                  <a:gd name="T48" fmla="*/ 2147483647 w 101"/>
                  <a:gd name="T49" fmla="*/ 2147483647 h 244"/>
                  <a:gd name="T50" fmla="*/ 2147483647 w 101"/>
                  <a:gd name="T51" fmla="*/ 2147483647 h 244"/>
                  <a:gd name="T52" fmla="*/ 2147483647 w 101"/>
                  <a:gd name="T53" fmla="*/ 2147483647 h 244"/>
                  <a:gd name="T54" fmla="*/ 2147483647 w 101"/>
                  <a:gd name="T55" fmla="*/ 2147483647 h 244"/>
                  <a:gd name="T56" fmla="*/ 2147483647 w 101"/>
                  <a:gd name="T57" fmla="*/ 2147483647 h 244"/>
                  <a:gd name="T58" fmla="*/ 2147483647 w 101"/>
                  <a:gd name="T59" fmla="*/ 2147483647 h 244"/>
                  <a:gd name="T60" fmla="*/ 2147483647 w 101"/>
                  <a:gd name="T61" fmla="*/ 2147483647 h 244"/>
                  <a:gd name="T62" fmla="*/ 2147483647 w 101"/>
                  <a:gd name="T63" fmla="*/ 2147483647 h 244"/>
                  <a:gd name="T64" fmla="*/ 2147483647 w 101"/>
                  <a:gd name="T65" fmla="*/ 2147483647 h 244"/>
                  <a:gd name="T66" fmla="*/ 2147483647 w 101"/>
                  <a:gd name="T67" fmla="*/ 2147483647 h 244"/>
                  <a:gd name="T68" fmla="*/ 2147483647 w 101"/>
                  <a:gd name="T69" fmla="*/ 2147483647 h 244"/>
                  <a:gd name="T70" fmla="*/ 2147483647 w 101"/>
                  <a:gd name="T71" fmla="*/ 2147483647 h 244"/>
                  <a:gd name="T72" fmla="*/ 2147483647 w 101"/>
                  <a:gd name="T73" fmla="*/ 2147483647 h 244"/>
                  <a:gd name="T74" fmla="*/ 2147483647 w 101"/>
                  <a:gd name="T75" fmla="*/ 2147483647 h 244"/>
                  <a:gd name="T76" fmla="*/ 2147483647 w 101"/>
                  <a:gd name="T77" fmla="*/ 2147483647 h 244"/>
                  <a:gd name="T78" fmla="*/ 2147483647 w 101"/>
                  <a:gd name="T79" fmla="*/ 2147483647 h 244"/>
                  <a:gd name="T80" fmla="*/ 2147483647 w 101"/>
                  <a:gd name="T81" fmla="*/ 2147483647 h 244"/>
                  <a:gd name="T82" fmla="*/ 2147483647 w 101"/>
                  <a:gd name="T83" fmla="*/ 2147483647 h 244"/>
                  <a:gd name="T84" fmla="*/ 2147483647 w 101"/>
                  <a:gd name="T85" fmla="*/ 2147483647 h 244"/>
                  <a:gd name="T86" fmla="*/ 2147483647 w 101"/>
                  <a:gd name="T87" fmla="*/ 2147483647 h 244"/>
                  <a:gd name="T88" fmla="*/ 2147483647 w 101"/>
                  <a:gd name="T89" fmla="*/ 2147483647 h 244"/>
                  <a:gd name="T90" fmla="*/ 2147483647 w 101"/>
                  <a:gd name="T91" fmla="*/ 2147483647 h 244"/>
                  <a:gd name="T92" fmla="*/ 0 w 101"/>
                  <a:gd name="T93" fmla="*/ 2147483647 h 244"/>
                  <a:gd name="T94" fmla="*/ 0 w 101"/>
                  <a:gd name="T95" fmla="*/ 2147483647 h 24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01"/>
                  <a:gd name="T145" fmla="*/ 0 h 244"/>
                  <a:gd name="T146" fmla="*/ 101 w 101"/>
                  <a:gd name="T147" fmla="*/ 244 h 24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01" h="244">
                    <a:moveTo>
                      <a:pt x="0" y="44"/>
                    </a:moveTo>
                    <a:lnTo>
                      <a:pt x="0" y="44"/>
                    </a:lnTo>
                    <a:lnTo>
                      <a:pt x="35" y="30"/>
                    </a:lnTo>
                    <a:lnTo>
                      <a:pt x="57" y="25"/>
                    </a:lnTo>
                    <a:lnTo>
                      <a:pt x="68" y="20"/>
                    </a:lnTo>
                    <a:lnTo>
                      <a:pt x="76" y="17"/>
                    </a:lnTo>
                    <a:lnTo>
                      <a:pt x="87" y="6"/>
                    </a:lnTo>
                    <a:lnTo>
                      <a:pt x="93" y="0"/>
                    </a:lnTo>
                    <a:lnTo>
                      <a:pt x="93" y="22"/>
                    </a:lnTo>
                    <a:lnTo>
                      <a:pt x="93" y="63"/>
                    </a:lnTo>
                    <a:lnTo>
                      <a:pt x="90" y="88"/>
                    </a:lnTo>
                    <a:lnTo>
                      <a:pt x="87" y="115"/>
                    </a:lnTo>
                    <a:lnTo>
                      <a:pt x="87" y="151"/>
                    </a:lnTo>
                    <a:lnTo>
                      <a:pt x="87" y="181"/>
                    </a:lnTo>
                    <a:lnTo>
                      <a:pt x="90" y="211"/>
                    </a:lnTo>
                    <a:lnTo>
                      <a:pt x="93" y="222"/>
                    </a:lnTo>
                    <a:lnTo>
                      <a:pt x="95" y="230"/>
                    </a:lnTo>
                    <a:lnTo>
                      <a:pt x="101" y="238"/>
                    </a:lnTo>
                    <a:lnTo>
                      <a:pt x="93" y="235"/>
                    </a:lnTo>
                    <a:lnTo>
                      <a:pt x="85" y="235"/>
                    </a:lnTo>
                    <a:lnTo>
                      <a:pt x="76" y="238"/>
                    </a:lnTo>
                    <a:lnTo>
                      <a:pt x="60" y="244"/>
                    </a:lnTo>
                    <a:lnTo>
                      <a:pt x="52" y="244"/>
                    </a:lnTo>
                    <a:lnTo>
                      <a:pt x="52" y="222"/>
                    </a:lnTo>
                    <a:lnTo>
                      <a:pt x="49" y="203"/>
                    </a:lnTo>
                    <a:lnTo>
                      <a:pt x="46" y="194"/>
                    </a:lnTo>
                    <a:lnTo>
                      <a:pt x="44" y="189"/>
                    </a:lnTo>
                    <a:lnTo>
                      <a:pt x="35" y="183"/>
                    </a:lnTo>
                    <a:lnTo>
                      <a:pt x="27" y="175"/>
                    </a:lnTo>
                    <a:lnTo>
                      <a:pt x="22" y="167"/>
                    </a:lnTo>
                    <a:lnTo>
                      <a:pt x="16" y="159"/>
                    </a:lnTo>
                    <a:lnTo>
                      <a:pt x="13" y="145"/>
                    </a:lnTo>
                    <a:lnTo>
                      <a:pt x="8" y="129"/>
                    </a:lnTo>
                    <a:lnTo>
                      <a:pt x="3" y="69"/>
                    </a:lnTo>
                    <a:lnTo>
                      <a:pt x="0" y="44"/>
                    </a:lnTo>
                    <a:close/>
                  </a:path>
                </a:pathLst>
              </a:custGeom>
              <a:solidFill>
                <a:srgbClr val="FFFFFF"/>
              </a:solidFill>
              <a:ln w="9525">
                <a:solidFill>
                  <a:srgbClr val="010101"/>
                </a:solidFill>
                <a:round/>
                <a:headEnd/>
                <a:tailEnd/>
              </a:ln>
            </p:spPr>
            <p:txBody>
              <a:bodyPr/>
              <a:lstStyle/>
              <a:p>
                <a:endParaRPr lang="en-US" dirty="0"/>
              </a:p>
            </p:txBody>
          </p:sp>
          <p:sp>
            <p:nvSpPr>
              <p:cNvPr id="24606" name="Freeform 51"/>
              <p:cNvSpPr>
                <a:spLocks/>
              </p:cNvSpPr>
              <p:nvPr/>
            </p:nvSpPr>
            <p:spPr bwMode="auto">
              <a:xfrm>
                <a:off x="8174038" y="2109788"/>
                <a:ext cx="184150" cy="482600"/>
              </a:xfrm>
              <a:custGeom>
                <a:avLst/>
                <a:gdLst>
                  <a:gd name="T0" fmla="*/ 2147483647 w 104"/>
                  <a:gd name="T1" fmla="*/ 2147483647 h 273"/>
                  <a:gd name="T2" fmla="*/ 2147483647 w 104"/>
                  <a:gd name="T3" fmla="*/ 2147483647 h 273"/>
                  <a:gd name="T4" fmla="*/ 2147483647 w 104"/>
                  <a:gd name="T5" fmla="*/ 2147483647 h 273"/>
                  <a:gd name="T6" fmla="*/ 2147483647 w 104"/>
                  <a:gd name="T7" fmla="*/ 2147483647 h 273"/>
                  <a:gd name="T8" fmla="*/ 2147483647 w 104"/>
                  <a:gd name="T9" fmla="*/ 2147483647 h 273"/>
                  <a:gd name="T10" fmla="*/ 2147483647 w 104"/>
                  <a:gd name="T11" fmla="*/ 2147483647 h 273"/>
                  <a:gd name="T12" fmla="*/ 2147483647 w 104"/>
                  <a:gd name="T13" fmla="*/ 2147483647 h 273"/>
                  <a:gd name="T14" fmla="*/ 2147483647 w 104"/>
                  <a:gd name="T15" fmla="*/ 0 h 273"/>
                  <a:gd name="T16" fmla="*/ 2147483647 w 104"/>
                  <a:gd name="T17" fmla="*/ 0 h 273"/>
                  <a:gd name="T18" fmla="*/ 2147483647 w 104"/>
                  <a:gd name="T19" fmla="*/ 2147483647 h 273"/>
                  <a:gd name="T20" fmla="*/ 2147483647 w 104"/>
                  <a:gd name="T21" fmla="*/ 2147483647 h 273"/>
                  <a:gd name="T22" fmla="*/ 2147483647 w 104"/>
                  <a:gd name="T23" fmla="*/ 2147483647 h 273"/>
                  <a:gd name="T24" fmla="*/ 2147483647 w 104"/>
                  <a:gd name="T25" fmla="*/ 2147483647 h 273"/>
                  <a:gd name="T26" fmla="*/ 2147483647 w 104"/>
                  <a:gd name="T27" fmla="*/ 2147483647 h 273"/>
                  <a:gd name="T28" fmla="*/ 2147483647 w 104"/>
                  <a:gd name="T29" fmla="*/ 2147483647 h 273"/>
                  <a:gd name="T30" fmla="*/ 2147483647 w 104"/>
                  <a:gd name="T31" fmla="*/ 2147483647 h 273"/>
                  <a:gd name="T32" fmla="*/ 2147483647 w 104"/>
                  <a:gd name="T33" fmla="*/ 2147483647 h 273"/>
                  <a:gd name="T34" fmla="*/ 2147483647 w 104"/>
                  <a:gd name="T35" fmla="*/ 2147483647 h 273"/>
                  <a:gd name="T36" fmla="*/ 2147483647 w 104"/>
                  <a:gd name="T37" fmla="*/ 2147483647 h 273"/>
                  <a:gd name="T38" fmla="*/ 2147483647 w 104"/>
                  <a:gd name="T39" fmla="*/ 2147483647 h 273"/>
                  <a:gd name="T40" fmla="*/ 2147483647 w 104"/>
                  <a:gd name="T41" fmla="*/ 2147483647 h 273"/>
                  <a:gd name="T42" fmla="*/ 2147483647 w 104"/>
                  <a:gd name="T43" fmla="*/ 2147483647 h 273"/>
                  <a:gd name="T44" fmla="*/ 2147483647 w 104"/>
                  <a:gd name="T45" fmla="*/ 2147483647 h 273"/>
                  <a:gd name="T46" fmla="*/ 2147483647 w 104"/>
                  <a:gd name="T47" fmla="*/ 2147483647 h 273"/>
                  <a:gd name="T48" fmla="*/ 2147483647 w 104"/>
                  <a:gd name="T49" fmla="*/ 2147483647 h 273"/>
                  <a:gd name="T50" fmla="*/ 2147483647 w 104"/>
                  <a:gd name="T51" fmla="*/ 2147483647 h 273"/>
                  <a:gd name="T52" fmla="*/ 2147483647 w 104"/>
                  <a:gd name="T53" fmla="*/ 2147483647 h 273"/>
                  <a:gd name="T54" fmla="*/ 2147483647 w 104"/>
                  <a:gd name="T55" fmla="*/ 2147483647 h 273"/>
                  <a:gd name="T56" fmla="*/ 2147483647 w 104"/>
                  <a:gd name="T57" fmla="*/ 2147483647 h 273"/>
                  <a:gd name="T58" fmla="*/ 2147483647 w 104"/>
                  <a:gd name="T59" fmla="*/ 2147483647 h 273"/>
                  <a:gd name="T60" fmla="*/ 2147483647 w 104"/>
                  <a:gd name="T61" fmla="*/ 2147483647 h 273"/>
                  <a:gd name="T62" fmla="*/ 2147483647 w 104"/>
                  <a:gd name="T63" fmla="*/ 2147483647 h 273"/>
                  <a:gd name="T64" fmla="*/ 2147483647 w 104"/>
                  <a:gd name="T65" fmla="*/ 2147483647 h 273"/>
                  <a:gd name="T66" fmla="*/ 0 w 104"/>
                  <a:gd name="T67" fmla="*/ 2147483647 h 273"/>
                  <a:gd name="T68" fmla="*/ 0 w 104"/>
                  <a:gd name="T69" fmla="*/ 2147483647 h 273"/>
                  <a:gd name="T70" fmla="*/ 2147483647 w 104"/>
                  <a:gd name="T71" fmla="*/ 2147483647 h 273"/>
                  <a:gd name="T72" fmla="*/ 2147483647 w 104"/>
                  <a:gd name="T73" fmla="*/ 2147483647 h 27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04"/>
                  <a:gd name="T112" fmla="*/ 0 h 273"/>
                  <a:gd name="T113" fmla="*/ 104 w 104"/>
                  <a:gd name="T114" fmla="*/ 273 h 27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04" h="273">
                    <a:moveTo>
                      <a:pt x="3" y="11"/>
                    </a:moveTo>
                    <a:lnTo>
                      <a:pt x="3" y="11"/>
                    </a:lnTo>
                    <a:lnTo>
                      <a:pt x="5" y="11"/>
                    </a:lnTo>
                    <a:lnTo>
                      <a:pt x="11" y="11"/>
                    </a:lnTo>
                    <a:lnTo>
                      <a:pt x="19" y="8"/>
                    </a:lnTo>
                    <a:lnTo>
                      <a:pt x="30" y="3"/>
                    </a:lnTo>
                    <a:lnTo>
                      <a:pt x="36" y="0"/>
                    </a:lnTo>
                    <a:lnTo>
                      <a:pt x="66" y="82"/>
                    </a:lnTo>
                    <a:lnTo>
                      <a:pt x="87" y="136"/>
                    </a:lnTo>
                    <a:lnTo>
                      <a:pt x="96" y="156"/>
                    </a:lnTo>
                    <a:lnTo>
                      <a:pt x="101" y="164"/>
                    </a:lnTo>
                    <a:lnTo>
                      <a:pt x="101" y="169"/>
                    </a:lnTo>
                    <a:lnTo>
                      <a:pt x="104" y="175"/>
                    </a:lnTo>
                    <a:lnTo>
                      <a:pt x="104" y="191"/>
                    </a:lnTo>
                    <a:lnTo>
                      <a:pt x="104" y="221"/>
                    </a:lnTo>
                    <a:lnTo>
                      <a:pt x="104" y="257"/>
                    </a:lnTo>
                    <a:lnTo>
                      <a:pt x="93" y="257"/>
                    </a:lnTo>
                    <a:lnTo>
                      <a:pt x="82" y="257"/>
                    </a:lnTo>
                    <a:lnTo>
                      <a:pt x="74" y="257"/>
                    </a:lnTo>
                    <a:lnTo>
                      <a:pt x="60" y="259"/>
                    </a:lnTo>
                    <a:lnTo>
                      <a:pt x="46" y="262"/>
                    </a:lnTo>
                    <a:lnTo>
                      <a:pt x="11" y="273"/>
                    </a:lnTo>
                    <a:lnTo>
                      <a:pt x="8" y="265"/>
                    </a:lnTo>
                    <a:lnTo>
                      <a:pt x="3" y="240"/>
                    </a:lnTo>
                    <a:lnTo>
                      <a:pt x="0" y="197"/>
                    </a:lnTo>
                    <a:lnTo>
                      <a:pt x="0" y="117"/>
                    </a:lnTo>
                    <a:lnTo>
                      <a:pt x="3" y="11"/>
                    </a:lnTo>
                    <a:close/>
                  </a:path>
                </a:pathLst>
              </a:custGeom>
              <a:solidFill>
                <a:srgbClr val="FFFFFF"/>
              </a:solidFill>
              <a:ln w="9525">
                <a:solidFill>
                  <a:srgbClr val="010101"/>
                </a:solidFill>
                <a:round/>
                <a:headEnd/>
                <a:tailEnd/>
              </a:ln>
            </p:spPr>
            <p:txBody>
              <a:bodyPr/>
              <a:lstStyle/>
              <a:p>
                <a:endParaRPr lang="en-US" dirty="0"/>
              </a:p>
            </p:txBody>
          </p:sp>
          <p:sp>
            <p:nvSpPr>
              <p:cNvPr id="24607" name="Freeform 52"/>
              <p:cNvSpPr>
                <a:spLocks/>
              </p:cNvSpPr>
              <p:nvPr/>
            </p:nvSpPr>
            <p:spPr bwMode="auto">
              <a:xfrm>
                <a:off x="8107363" y="2565400"/>
                <a:ext cx="390525" cy="144463"/>
              </a:xfrm>
              <a:custGeom>
                <a:avLst/>
                <a:gdLst>
                  <a:gd name="T0" fmla="*/ 2147483647 w 221"/>
                  <a:gd name="T1" fmla="*/ 2147483647 h 82"/>
                  <a:gd name="T2" fmla="*/ 2147483647 w 221"/>
                  <a:gd name="T3" fmla="*/ 2147483647 h 82"/>
                  <a:gd name="T4" fmla="*/ 2147483647 w 221"/>
                  <a:gd name="T5" fmla="*/ 2147483647 h 82"/>
                  <a:gd name="T6" fmla="*/ 2147483647 w 221"/>
                  <a:gd name="T7" fmla="*/ 2147483647 h 82"/>
                  <a:gd name="T8" fmla="*/ 2147483647 w 221"/>
                  <a:gd name="T9" fmla="*/ 2147483647 h 82"/>
                  <a:gd name="T10" fmla="*/ 2147483647 w 221"/>
                  <a:gd name="T11" fmla="*/ 2147483647 h 82"/>
                  <a:gd name="T12" fmla="*/ 2147483647 w 221"/>
                  <a:gd name="T13" fmla="*/ 2147483647 h 82"/>
                  <a:gd name="T14" fmla="*/ 2147483647 w 221"/>
                  <a:gd name="T15" fmla="*/ 2147483647 h 82"/>
                  <a:gd name="T16" fmla="*/ 2147483647 w 221"/>
                  <a:gd name="T17" fmla="*/ 2147483647 h 82"/>
                  <a:gd name="T18" fmla="*/ 2147483647 w 221"/>
                  <a:gd name="T19" fmla="*/ 2147483647 h 82"/>
                  <a:gd name="T20" fmla="*/ 2147483647 w 221"/>
                  <a:gd name="T21" fmla="*/ 2147483647 h 82"/>
                  <a:gd name="T22" fmla="*/ 2147483647 w 221"/>
                  <a:gd name="T23" fmla="*/ 2147483647 h 82"/>
                  <a:gd name="T24" fmla="*/ 2147483647 w 221"/>
                  <a:gd name="T25" fmla="*/ 2147483647 h 82"/>
                  <a:gd name="T26" fmla="*/ 2147483647 w 221"/>
                  <a:gd name="T27" fmla="*/ 2147483647 h 82"/>
                  <a:gd name="T28" fmla="*/ 2147483647 w 221"/>
                  <a:gd name="T29" fmla="*/ 2147483647 h 82"/>
                  <a:gd name="T30" fmla="*/ 2147483647 w 221"/>
                  <a:gd name="T31" fmla="*/ 2147483647 h 82"/>
                  <a:gd name="T32" fmla="*/ 2147483647 w 221"/>
                  <a:gd name="T33" fmla="*/ 2147483647 h 82"/>
                  <a:gd name="T34" fmla="*/ 2147483647 w 221"/>
                  <a:gd name="T35" fmla="*/ 2147483647 h 82"/>
                  <a:gd name="T36" fmla="*/ 2147483647 w 221"/>
                  <a:gd name="T37" fmla="*/ 2147483647 h 82"/>
                  <a:gd name="T38" fmla="*/ 2147483647 w 221"/>
                  <a:gd name="T39" fmla="*/ 2147483647 h 82"/>
                  <a:gd name="T40" fmla="*/ 2147483647 w 221"/>
                  <a:gd name="T41" fmla="*/ 2147483647 h 82"/>
                  <a:gd name="T42" fmla="*/ 2147483647 w 221"/>
                  <a:gd name="T43" fmla="*/ 2147483647 h 82"/>
                  <a:gd name="T44" fmla="*/ 2147483647 w 221"/>
                  <a:gd name="T45" fmla="*/ 2147483647 h 82"/>
                  <a:gd name="T46" fmla="*/ 2147483647 w 221"/>
                  <a:gd name="T47" fmla="*/ 2147483647 h 82"/>
                  <a:gd name="T48" fmla="*/ 2147483647 w 221"/>
                  <a:gd name="T49" fmla="*/ 2147483647 h 82"/>
                  <a:gd name="T50" fmla="*/ 2147483647 w 221"/>
                  <a:gd name="T51" fmla="*/ 0 h 82"/>
                  <a:gd name="T52" fmla="*/ 2147483647 w 221"/>
                  <a:gd name="T53" fmla="*/ 2147483647 h 82"/>
                  <a:gd name="T54" fmla="*/ 2147483647 w 221"/>
                  <a:gd name="T55" fmla="*/ 2147483647 h 82"/>
                  <a:gd name="T56" fmla="*/ 2147483647 w 221"/>
                  <a:gd name="T57" fmla="*/ 2147483647 h 82"/>
                  <a:gd name="T58" fmla="*/ 2147483647 w 221"/>
                  <a:gd name="T59" fmla="*/ 2147483647 h 82"/>
                  <a:gd name="T60" fmla="*/ 2147483647 w 221"/>
                  <a:gd name="T61" fmla="*/ 2147483647 h 82"/>
                  <a:gd name="T62" fmla="*/ 2147483647 w 221"/>
                  <a:gd name="T63" fmla="*/ 2147483647 h 82"/>
                  <a:gd name="T64" fmla="*/ 2147483647 w 221"/>
                  <a:gd name="T65" fmla="*/ 2147483647 h 82"/>
                  <a:gd name="T66" fmla="*/ 0 w 221"/>
                  <a:gd name="T67" fmla="*/ 2147483647 h 82"/>
                  <a:gd name="T68" fmla="*/ 2147483647 w 221"/>
                  <a:gd name="T69" fmla="*/ 2147483647 h 82"/>
                  <a:gd name="T70" fmla="*/ 2147483647 w 221"/>
                  <a:gd name="T71" fmla="*/ 2147483647 h 8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21"/>
                  <a:gd name="T109" fmla="*/ 0 h 82"/>
                  <a:gd name="T110" fmla="*/ 221 w 221"/>
                  <a:gd name="T111" fmla="*/ 82 h 8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21" h="82">
                    <a:moveTo>
                      <a:pt x="8" y="82"/>
                    </a:moveTo>
                    <a:lnTo>
                      <a:pt x="8" y="82"/>
                    </a:lnTo>
                    <a:lnTo>
                      <a:pt x="38" y="73"/>
                    </a:lnTo>
                    <a:lnTo>
                      <a:pt x="90" y="68"/>
                    </a:lnTo>
                    <a:lnTo>
                      <a:pt x="98" y="68"/>
                    </a:lnTo>
                    <a:lnTo>
                      <a:pt x="104" y="71"/>
                    </a:lnTo>
                    <a:lnTo>
                      <a:pt x="106" y="71"/>
                    </a:lnTo>
                    <a:lnTo>
                      <a:pt x="112" y="65"/>
                    </a:lnTo>
                    <a:lnTo>
                      <a:pt x="120" y="57"/>
                    </a:lnTo>
                    <a:lnTo>
                      <a:pt x="123" y="49"/>
                    </a:lnTo>
                    <a:lnTo>
                      <a:pt x="128" y="46"/>
                    </a:lnTo>
                    <a:lnTo>
                      <a:pt x="139" y="46"/>
                    </a:lnTo>
                    <a:lnTo>
                      <a:pt x="147" y="52"/>
                    </a:lnTo>
                    <a:lnTo>
                      <a:pt x="150" y="54"/>
                    </a:lnTo>
                    <a:lnTo>
                      <a:pt x="155" y="57"/>
                    </a:lnTo>
                    <a:lnTo>
                      <a:pt x="161" y="60"/>
                    </a:lnTo>
                    <a:lnTo>
                      <a:pt x="180" y="63"/>
                    </a:lnTo>
                    <a:lnTo>
                      <a:pt x="191" y="63"/>
                    </a:lnTo>
                    <a:lnTo>
                      <a:pt x="199" y="63"/>
                    </a:lnTo>
                    <a:lnTo>
                      <a:pt x="213" y="49"/>
                    </a:lnTo>
                    <a:lnTo>
                      <a:pt x="218" y="41"/>
                    </a:lnTo>
                    <a:lnTo>
                      <a:pt x="221" y="32"/>
                    </a:lnTo>
                    <a:lnTo>
                      <a:pt x="218" y="19"/>
                    </a:lnTo>
                    <a:lnTo>
                      <a:pt x="216" y="16"/>
                    </a:lnTo>
                    <a:lnTo>
                      <a:pt x="213" y="19"/>
                    </a:lnTo>
                    <a:lnTo>
                      <a:pt x="202" y="32"/>
                    </a:lnTo>
                    <a:lnTo>
                      <a:pt x="196" y="38"/>
                    </a:lnTo>
                    <a:lnTo>
                      <a:pt x="191" y="38"/>
                    </a:lnTo>
                    <a:lnTo>
                      <a:pt x="180" y="38"/>
                    </a:lnTo>
                    <a:lnTo>
                      <a:pt x="177" y="38"/>
                    </a:lnTo>
                    <a:lnTo>
                      <a:pt x="177" y="32"/>
                    </a:lnTo>
                    <a:lnTo>
                      <a:pt x="180" y="22"/>
                    </a:lnTo>
                    <a:lnTo>
                      <a:pt x="177" y="22"/>
                    </a:lnTo>
                    <a:lnTo>
                      <a:pt x="169" y="19"/>
                    </a:lnTo>
                    <a:lnTo>
                      <a:pt x="153" y="16"/>
                    </a:lnTo>
                    <a:lnTo>
                      <a:pt x="147" y="13"/>
                    </a:lnTo>
                    <a:lnTo>
                      <a:pt x="147" y="11"/>
                    </a:lnTo>
                    <a:lnTo>
                      <a:pt x="147" y="5"/>
                    </a:lnTo>
                    <a:lnTo>
                      <a:pt x="145" y="2"/>
                    </a:lnTo>
                    <a:lnTo>
                      <a:pt x="142" y="0"/>
                    </a:lnTo>
                    <a:lnTo>
                      <a:pt x="101" y="5"/>
                    </a:lnTo>
                    <a:lnTo>
                      <a:pt x="65" y="13"/>
                    </a:lnTo>
                    <a:lnTo>
                      <a:pt x="54" y="16"/>
                    </a:lnTo>
                    <a:lnTo>
                      <a:pt x="49" y="16"/>
                    </a:lnTo>
                    <a:lnTo>
                      <a:pt x="35" y="13"/>
                    </a:lnTo>
                    <a:lnTo>
                      <a:pt x="27" y="13"/>
                    </a:lnTo>
                    <a:lnTo>
                      <a:pt x="16" y="16"/>
                    </a:lnTo>
                    <a:lnTo>
                      <a:pt x="11" y="22"/>
                    </a:lnTo>
                    <a:lnTo>
                      <a:pt x="5" y="22"/>
                    </a:lnTo>
                    <a:lnTo>
                      <a:pt x="2" y="24"/>
                    </a:lnTo>
                    <a:lnTo>
                      <a:pt x="0" y="30"/>
                    </a:lnTo>
                    <a:lnTo>
                      <a:pt x="0" y="43"/>
                    </a:lnTo>
                    <a:lnTo>
                      <a:pt x="2" y="60"/>
                    </a:lnTo>
                    <a:lnTo>
                      <a:pt x="8" y="82"/>
                    </a:lnTo>
                    <a:close/>
                  </a:path>
                </a:pathLst>
              </a:custGeom>
              <a:solidFill>
                <a:srgbClr val="FFFFFF"/>
              </a:solidFill>
              <a:ln w="9525">
                <a:solidFill>
                  <a:srgbClr val="010101"/>
                </a:solidFill>
                <a:round/>
                <a:headEnd/>
                <a:tailEnd/>
              </a:ln>
            </p:spPr>
            <p:txBody>
              <a:bodyPr/>
              <a:lstStyle/>
              <a:p>
                <a:endParaRPr lang="en-US" dirty="0"/>
              </a:p>
            </p:txBody>
          </p:sp>
          <p:sp>
            <p:nvSpPr>
              <p:cNvPr id="24608" name="Freeform 53"/>
              <p:cNvSpPr>
                <a:spLocks/>
              </p:cNvSpPr>
              <p:nvPr/>
            </p:nvSpPr>
            <p:spPr bwMode="auto">
              <a:xfrm>
                <a:off x="8121650" y="2679700"/>
                <a:ext cx="192088" cy="160338"/>
              </a:xfrm>
              <a:custGeom>
                <a:avLst/>
                <a:gdLst>
                  <a:gd name="T0" fmla="*/ 2147483647 w 109"/>
                  <a:gd name="T1" fmla="*/ 2147483647 h 90"/>
                  <a:gd name="T2" fmla="*/ 2147483647 w 109"/>
                  <a:gd name="T3" fmla="*/ 2147483647 h 90"/>
                  <a:gd name="T4" fmla="*/ 2147483647 w 109"/>
                  <a:gd name="T5" fmla="*/ 2147483647 h 90"/>
                  <a:gd name="T6" fmla="*/ 2147483647 w 109"/>
                  <a:gd name="T7" fmla="*/ 2147483647 h 90"/>
                  <a:gd name="T8" fmla="*/ 2147483647 w 109"/>
                  <a:gd name="T9" fmla="*/ 2147483647 h 90"/>
                  <a:gd name="T10" fmla="*/ 2147483647 w 109"/>
                  <a:gd name="T11" fmla="*/ 2147483647 h 90"/>
                  <a:gd name="T12" fmla="*/ 2147483647 w 109"/>
                  <a:gd name="T13" fmla="*/ 2147483647 h 90"/>
                  <a:gd name="T14" fmla="*/ 2147483647 w 109"/>
                  <a:gd name="T15" fmla="*/ 2147483647 h 90"/>
                  <a:gd name="T16" fmla="*/ 2147483647 w 109"/>
                  <a:gd name="T17" fmla="*/ 2147483647 h 90"/>
                  <a:gd name="T18" fmla="*/ 2147483647 w 109"/>
                  <a:gd name="T19" fmla="*/ 2147483647 h 90"/>
                  <a:gd name="T20" fmla="*/ 2147483647 w 109"/>
                  <a:gd name="T21" fmla="*/ 2147483647 h 90"/>
                  <a:gd name="T22" fmla="*/ 2147483647 w 109"/>
                  <a:gd name="T23" fmla="*/ 2147483647 h 90"/>
                  <a:gd name="T24" fmla="*/ 2147483647 w 109"/>
                  <a:gd name="T25" fmla="*/ 2147483647 h 90"/>
                  <a:gd name="T26" fmla="*/ 2147483647 w 109"/>
                  <a:gd name="T27" fmla="*/ 2147483647 h 90"/>
                  <a:gd name="T28" fmla="*/ 2147483647 w 109"/>
                  <a:gd name="T29" fmla="*/ 0 h 90"/>
                  <a:gd name="T30" fmla="*/ 2147483647 w 109"/>
                  <a:gd name="T31" fmla="*/ 0 h 90"/>
                  <a:gd name="T32" fmla="*/ 2147483647 w 109"/>
                  <a:gd name="T33" fmla="*/ 2147483647 h 90"/>
                  <a:gd name="T34" fmla="*/ 2147483647 w 109"/>
                  <a:gd name="T35" fmla="*/ 2147483647 h 90"/>
                  <a:gd name="T36" fmla="*/ 2147483647 w 109"/>
                  <a:gd name="T37" fmla="*/ 2147483647 h 90"/>
                  <a:gd name="T38" fmla="*/ 2147483647 w 109"/>
                  <a:gd name="T39" fmla="*/ 2147483647 h 90"/>
                  <a:gd name="T40" fmla="*/ 0 w 109"/>
                  <a:gd name="T41" fmla="*/ 2147483647 h 90"/>
                  <a:gd name="T42" fmla="*/ 0 w 109"/>
                  <a:gd name="T43" fmla="*/ 2147483647 h 90"/>
                  <a:gd name="T44" fmla="*/ 2147483647 w 109"/>
                  <a:gd name="T45" fmla="*/ 2147483647 h 90"/>
                  <a:gd name="T46" fmla="*/ 2147483647 w 109"/>
                  <a:gd name="T47" fmla="*/ 2147483647 h 90"/>
                  <a:gd name="T48" fmla="*/ 2147483647 w 109"/>
                  <a:gd name="T49" fmla="*/ 2147483647 h 90"/>
                  <a:gd name="T50" fmla="*/ 2147483647 w 109"/>
                  <a:gd name="T51" fmla="*/ 2147483647 h 90"/>
                  <a:gd name="T52" fmla="*/ 2147483647 w 109"/>
                  <a:gd name="T53" fmla="*/ 2147483647 h 90"/>
                  <a:gd name="T54" fmla="*/ 2147483647 w 109"/>
                  <a:gd name="T55" fmla="*/ 2147483647 h 90"/>
                  <a:gd name="T56" fmla="*/ 2147483647 w 109"/>
                  <a:gd name="T57" fmla="*/ 2147483647 h 90"/>
                  <a:gd name="T58" fmla="*/ 2147483647 w 109"/>
                  <a:gd name="T59" fmla="*/ 2147483647 h 9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09"/>
                  <a:gd name="T91" fmla="*/ 0 h 90"/>
                  <a:gd name="T92" fmla="*/ 109 w 109"/>
                  <a:gd name="T93" fmla="*/ 90 h 9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09" h="90">
                    <a:moveTo>
                      <a:pt x="11" y="90"/>
                    </a:moveTo>
                    <a:lnTo>
                      <a:pt x="11" y="90"/>
                    </a:lnTo>
                    <a:lnTo>
                      <a:pt x="55" y="74"/>
                    </a:lnTo>
                    <a:lnTo>
                      <a:pt x="66" y="69"/>
                    </a:lnTo>
                    <a:lnTo>
                      <a:pt x="74" y="66"/>
                    </a:lnTo>
                    <a:lnTo>
                      <a:pt x="82" y="63"/>
                    </a:lnTo>
                    <a:lnTo>
                      <a:pt x="101" y="55"/>
                    </a:lnTo>
                    <a:lnTo>
                      <a:pt x="109" y="52"/>
                    </a:lnTo>
                    <a:lnTo>
                      <a:pt x="109" y="30"/>
                    </a:lnTo>
                    <a:lnTo>
                      <a:pt x="106" y="11"/>
                    </a:lnTo>
                    <a:lnTo>
                      <a:pt x="104" y="0"/>
                    </a:lnTo>
                    <a:lnTo>
                      <a:pt x="68" y="3"/>
                    </a:lnTo>
                    <a:lnTo>
                      <a:pt x="30" y="8"/>
                    </a:lnTo>
                    <a:lnTo>
                      <a:pt x="0" y="17"/>
                    </a:lnTo>
                    <a:lnTo>
                      <a:pt x="3" y="36"/>
                    </a:lnTo>
                    <a:lnTo>
                      <a:pt x="5" y="52"/>
                    </a:lnTo>
                    <a:lnTo>
                      <a:pt x="8" y="66"/>
                    </a:lnTo>
                    <a:lnTo>
                      <a:pt x="11" y="74"/>
                    </a:lnTo>
                    <a:lnTo>
                      <a:pt x="14" y="82"/>
                    </a:lnTo>
                    <a:lnTo>
                      <a:pt x="11" y="90"/>
                    </a:lnTo>
                    <a:close/>
                  </a:path>
                </a:pathLst>
              </a:custGeom>
              <a:solidFill>
                <a:srgbClr val="FFFFFF"/>
              </a:solidFill>
              <a:ln w="9525">
                <a:solidFill>
                  <a:srgbClr val="010101"/>
                </a:solidFill>
                <a:round/>
                <a:headEnd/>
                <a:tailEnd/>
              </a:ln>
            </p:spPr>
            <p:txBody>
              <a:bodyPr/>
              <a:lstStyle/>
              <a:p>
                <a:endParaRPr lang="en-US" dirty="0"/>
              </a:p>
            </p:txBody>
          </p:sp>
          <p:sp>
            <p:nvSpPr>
              <p:cNvPr id="24609" name="Freeform 54"/>
              <p:cNvSpPr>
                <a:spLocks/>
              </p:cNvSpPr>
              <p:nvPr/>
            </p:nvSpPr>
            <p:spPr bwMode="auto">
              <a:xfrm>
                <a:off x="8308975" y="2641600"/>
                <a:ext cx="111125" cy="130175"/>
              </a:xfrm>
              <a:custGeom>
                <a:avLst/>
                <a:gdLst>
                  <a:gd name="T0" fmla="*/ 2147483647 w 63"/>
                  <a:gd name="T1" fmla="*/ 2147483647 h 74"/>
                  <a:gd name="T2" fmla="*/ 2147483647 w 63"/>
                  <a:gd name="T3" fmla="*/ 2147483647 h 74"/>
                  <a:gd name="T4" fmla="*/ 2147483647 w 63"/>
                  <a:gd name="T5" fmla="*/ 2147483647 h 74"/>
                  <a:gd name="T6" fmla="*/ 2147483647 w 63"/>
                  <a:gd name="T7" fmla="*/ 2147483647 h 74"/>
                  <a:gd name="T8" fmla="*/ 2147483647 w 63"/>
                  <a:gd name="T9" fmla="*/ 2147483647 h 74"/>
                  <a:gd name="T10" fmla="*/ 2147483647 w 63"/>
                  <a:gd name="T11" fmla="*/ 2147483647 h 74"/>
                  <a:gd name="T12" fmla="*/ 2147483647 w 63"/>
                  <a:gd name="T13" fmla="*/ 2147483647 h 74"/>
                  <a:gd name="T14" fmla="*/ 2147483647 w 63"/>
                  <a:gd name="T15" fmla="*/ 2147483647 h 74"/>
                  <a:gd name="T16" fmla="*/ 2147483647 w 63"/>
                  <a:gd name="T17" fmla="*/ 2147483647 h 74"/>
                  <a:gd name="T18" fmla="*/ 2147483647 w 63"/>
                  <a:gd name="T19" fmla="*/ 2147483647 h 74"/>
                  <a:gd name="T20" fmla="*/ 2147483647 w 63"/>
                  <a:gd name="T21" fmla="*/ 2147483647 h 74"/>
                  <a:gd name="T22" fmla="*/ 2147483647 w 63"/>
                  <a:gd name="T23" fmla="*/ 2147483647 h 74"/>
                  <a:gd name="T24" fmla="*/ 2147483647 w 63"/>
                  <a:gd name="T25" fmla="*/ 2147483647 h 74"/>
                  <a:gd name="T26" fmla="*/ 2147483647 w 63"/>
                  <a:gd name="T27" fmla="*/ 0 h 74"/>
                  <a:gd name="T28" fmla="*/ 2147483647 w 63"/>
                  <a:gd name="T29" fmla="*/ 0 h 74"/>
                  <a:gd name="T30" fmla="*/ 2147483647 w 63"/>
                  <a:gd name="T31" fmla="*/ 2147483647 h 74"/>
                  <a:gd name="T32" fmla="*/ 2147483647 w 63"/>
                  <a:gd name="T33" fmla="*/ 2147483647 h 74"/>
                  <a:gd name="T34" fmla="*/ 2147483647 w 63"/>
                  <a:gd name="T35" fmla="*/ 2147483647 h 74"/>
                  <a:gd name="T36" fmla="*/ 0 w 63"/>
                  <a:gd name="T37" fmla="*/ 2147483647 h 74"/>
                  <a:gd name="T38" fmla="*/ 0 w 63"/>
                  <a:gd name="T39" fmla="*/ 2147483647 h 74"/>
                  <a:gd name="T40" fmla="*/ 0 w 63"/>
                  <a:gd name="T41" fmla="*/ 2147483647 h 74"/>
                  <a:gd name="T42" fmla="*/ 2147483647 w 63"/>
                  <a:gd name="T43" fmla="*/ 2147483647 h 74"/>
                  <a:gd name="T44" fmla="*/ 2147483647 w 63"/>
                  <a:gd name="T45" fmla="*/ 2147483647 h 74"/>
                  <a:gd name="T46" fmla="*/ 2147483647 w 63"/>
                  <a:gd name="T47" fmla="*/ 2147483647 h 7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
                  <a:gd name="T73" fmla="*/ 0 h 74"/>
                  <a:gd name="T74" fmla="*/ 63 w 63"/>
                  <a:gd name="T75" fmla="*/ 74 h 7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 h="74">
                    <a:moveTo>
                      <a:pt x="3" y="74"/>
                    </a:moveTo>
                    <a:lnTo>
                      <a:pt x="3" y="74"/>
                    </a:lnTo>
                    <a:lnTo>
                      <a:pt x="9" y="71"/>
                    </a:lnTo>
                    <a:lnTo>
                      <a:pt x="20" y="63"/>
                    </a:lnTo>
                    <a:lnTo>
                      <a:pt x="41" y="33"/>
                    </a:lnTo>
                    <a:lnTo>
                      <a:pt x="47" y="28"/>
                    </a:lnTo>
                    <a:lnTo>
                      <a:pt x="52" y="25"/>
                    </a:lnTo>
                    <a:lnTo>
                      <a:pt x="63" y="20"/>
                    </a:lnTo>
                    <a:lnTo>
                      <a:pt x="31" y="6"/>
                    </a:lnTo>
                    <a:lnTo>
                      <a:pt x="20" y="0"/>
                    </a:lnTo>
                    <a:lnTo>
                      <a:pt x="14" y="0"/>
                    </a:lnTo>
                    <a:lnTo>
                      <a:pt x="11" y="3"/>
                    </a:lnTo>
                    <a:lnTo>
                      <a:pt x="3" y="17"/>
                    </a:lnTo>
                    <a:lnTo>
                      <a:pt x="0" y="25"/>
                    </a:lnTo>
                    <a:lnTo>
                      <a:pt x="0" y="36"/>
                    </a:lnTo>
                    <a:lnTo>
                      <a:pt x="3" y="61"/>
                    </a:lnTo>
                    <a:lnTo>
                      <a:pt x="3" y="74"/>
                    </a:lnTo>
                    <a:close/>
                  </a:path>
                </a:pathLst>
              </a:custGeom>
              <a:solidFill>
                <a:srgbClr val="FFFFFF"/>
              </a:solidFill>
              <a:ln w="9525">
                <a:solidFill>
                  <a:srgbClr val="010101"/>
                </a:solidFill>
                <a:round/>
                <a:headEnd/>
                <a:tailEnd/>
              </a:ln>
            </p:spPr>
            <p:txBody>
              <a:bodyPr/>
              <a:lstStyle/>
              <a:p>
                <a:endParaRPr lang="en-US" dirty="0"/>
              </a:p>
            </p:txBody>
          </p:sp>
          <p:sp>
            <p:nvSpPr>
              <p:cNvPr id="24610" name="Rectangle 64"/>
              <p:cNvSpPr>
                <a:spLocks noChangeArrowheads="1"/>
              </p:cNvSpPr>
              <p:nvPr/>
            </p:nvSpPr>
            <p:spPr bwMode="auto">
              <a:xfrm>
                <a:off x="5781675" y="3500438"/>
                <a:ext cx="306388" cy="336550"/>
              </a:xfrm>
              <a:prstGeom prst="rect">
                <a:avLst/>
              </a:prstGeom>
              <a:noFill/>
              <a:ln w="9525">
                <a:noFill/>
                <a:miter lim="800000"/>
                <a:headEnd/>
                <a:tailEnd/>
              </a:ln>
            </p:spPr>
            <p:txBody>
              <a:bodyPr wrap="none">
                <a:spAutoFit/>
              </a:bodyPr>
              <a:lstStyle/>
              <a:p>
                <a:pPr eaLnBrk="0" hangingPunct="0">
                  <a:spcBef>
                    <a:spcPct val="30000"/>
                  </a:spcBef>
                </a:pPr>
                <a:r>
                  <a:rPr lang="en-US" sz="1600" dirty="0">
                    <a:solidFill>
                      <a:srgbClr val="F79646"/>
                    </a:solidFill>
                    <a:latin typeface="Calibri" pitchFamily="34" charset="0"/>
                  </a:rPr>
                  <a:t>●</a:t>
                </a:r>
              </a:p>
            </p:txBody>
          </p:sp>
          <p:sp>
            <p:nvSpPr>
              <p:cNvPr id="24611" name="Rectangle 65"/>
              <p:cNvSpPr>
                <a:spLocks noChangeArrowheads="1"/>
              </p:cNvSpPr>
              <p:nvPr/>
            </p:nvSpPr>
            <p:spPr bwMode="auto">
              <a:xfrm>
                <a:off x="6629400" y="3321050"/>
                <a:ext cx="512763" cy="336550"/>
              </a:xfrm>
              <a:prstGeom prst="rect">
                <a:avLst/>
              </a:prstGeom>
              <a:noFill/>
              <a:ln w="9525">
                <a:noFill/>
                <a:miter lim="800000"/>
                <a:headEnd/>
                <a:tailEnd/>
              </a:ln>
            </p:spPr>
            <p:txBody>
              <a:bodyPr>
                <a:spAutoFit/>
              </a:bodyPr>
              <a:lstStyle/>
              <a:p>
                <a:pPr eaLnBrk="0" hangingPunct="0">
                  <a:spcBef>
                    <a:spcPct val="30000"/>
                  </a:spcBef>
                </a:pPr>
                <a:r>
                  <a:rPr lang="en-US" sz="1600" dirty="0">
                    <a:solidFill>
                      <a:srgbClr val="F79646"/>
                    </a:solidFill>
                    <a:latin typeface="Calibri" pitchFamily="34" charset="0"/>
                  </a:rPr>
                  <a:t>●</a:t>
                </a:r>
              </a:p>
            </p:txBody>
          </p:sp>
          <p:sp>
            <p:nvSpPr>
              <p:cNvPr id="24612" name="Rectangle 67"/>
              <p:cNvSpPr>
                <a:spLocks noChangeArrowheads="1"/>
              </p:cNvSpPr>
              <p:nvPr/>
            </p:nvSpPr>
            <p:spPr bwMode="auto">
              <a:xfrm>
                <a:off x="1576388" y="3195638"/>
                <a:ext cx="228600" cy="336550"/>
              </a:xfrm>
              <a:prstGeom prst="rect">
                <a:avLst/>
              </a:prstGeom>
              <a:noFill/>
              <a:ln w="9525">
                <a:noFill/>
                <a:miter lim="800000"/>
                <a:headEnd/>
                <a:tailEnd/>
              </a:ln>
            </p:spPr>
            <p:txBody>
              <a:bodyPr>
                <a:spAutoFit/>
              </a:bodyPr>
              <a:lstStyle/>
              <a:p>
                <a:pPr eaLnBrk="0" hangingPunct="0">
                  <a:spcBef>
                    <a:spcPct val="30000"/>
                  </a:spcBef>
                </a:pPr>
                <a:r>
                  <a:rPr lang="en-US" sz="1600" dirty="0">
                    <a:solidFill>
                      <a:srgbClr val="009999"/>
                    </a:solidFill>
                    <a:latin typeface="Calibri" pitchFamily="34" charset="0"/>
                  </a:rPr>
                  <a:t>●</a:t>
                </a:r>
              </a:p>
            </p:txBody>
          </p:sp>
          <p:sp>
            <p:nvSpPr>
              <p:cNvPr id="24613" name="Rectangle 68"/>
              <p:cNvSpPr>
                <a:spLocks noChangeArrowheads="1"/>
              </p:cNvSpPr>
              <p:nvPr/>
            </p:nvSpPr>
            <p:spPr bwMode="auto">
              <a:xfrm>
                <a:off x="2971800" y="2971800"/>
                <a:ext cx="304800" cy="336550"/>
              </a:xfrm>
              <a:prstGeom prst="rect">
                <a:avLst/>
              </a:prstGeom>
              <a:noFill/>
              <a:ln w="9525">
                <a:noFill/>
                <a:miter lim="800000"/>
                <a:headEnd/>
                <a:tailEnd/>
              </a:ln>
            </p:spPr>
            <p:txBody>
              <a:bodyPr>
                <a:spAutoFit/>
              </a:bodyPr>
              <a:lstStyle/>
              <a:p>
                <a:pPr eaLnBrk="0" hangingPunct="0">
                  <a:spcBef>
                    <a:spcPct val="30000"/>
                  </a:spcBef>
                </a:pPr>
                <a:r>
                  <a:rPr lang="en-US" sz="1600" dirty="0">
                    <a:solidFill>
                      <a:srgbClr val="FF6600"/>
                    </a:solidFill>
                    <a:latin typeface="Calibri" pitchFamily="34" charset="0"/>
                  </a:rPr>
                  <a:t>■</a:t>
                </a:r>
              </a:p>
            </p:txBody>
          </p:sp>
          <p:sp>
            <p:nvSpPr>
              <p:cNvPr id="24614" name="Rectangle 69"/>
              <p:cNvSpPr>
                <a:spLocks noChangeArrowheads="1"/>
              </p:cNvSpPr>
              <p:nvPr/>
            </p:nvSpPr>
            <p:spPr bwMode="auto">
              <a:xfrm>
                <a:off x="7791450" y="2957513"/>
                <a:ext cx="228600" cy="336550"/>
              </a:xfrm>
              <a:prstGeom prst="rect">
                <a:avLst/>
              </a:prstGeom>
              <a:noFill/>
              <a:ln w="9525">
                <a:noFill/>
                <a:miter lim="800000"/>
                <a:headEnd/>
                <a:tailEnd/>
              </a:ln>
            </p:spPr>
            <p:txBody>
              <a:bodyPr>
                <a:spAutoFit/>
              </a:bodyPr>
              <a:lstStyle/>
              <a:p>
                <a:pPr eaLnBrk="0" hangingPunct="0">
                  <a:spcBef>
                    <a:spcPct val="30000"/>
                  </a:spcBef>
                </a:pPr>
                <a:r>
                  <a:rPr lang="en-US" sz="1600" dirty="0">
                    <a:solidFill>
                      <a:srgbClr val="009999"/>
                    </a:solidFill>
                    <a:latin typeface="Calibri" pitchFamily="34" charset="0"/>
                  </a:rPr>
                  <a:t>●</a:t>
                </a:r>
              </a:p>
            </p:txBody>
          </p:sp>
          <p:sp>
            <p:nvSpPr>
              <p:cNvPr id="24615" name="Rectangle 70"/>
              <p:cNvSpPr>
                <a:spLocks noChangeArrowheads="1"/>
              </p:cNvSpPr>
              <p:nvPr/>
            </p:nvSpPr>
            <p:spPr bwMode="auto">
              <a:xfrm>
                <a:off x="6791325" y="3124200"/>
                <a:ext cx="228600" cy="336550"/>
              </a:xfrm>
              <a:prstGeom prst="rect">
                <a:avLst/>
              </a:prstGeom>
              <a:noFill/>
              <a:ln w="9525">
                <a:noFill/>
                <a:miter lim="800000"/>
                <a:headEnd/>
                <a:tailEnd/>
              </a:ln>
            </p:spPr>
            <p:txBody>
              <a:bodyPr>
                <a:spAutoFit/>
              </a:bodyPr>
              <a:lstStyle/>
              <a:p>
                <a:pPr eaLnBrk="0" hangingPunct="0">
                  <a:spcBef>
                    <a:spcPct val="30000"/>
                  </a:spcBef>
                </a:pPr>
                <a:r>
                  <a:rPr lang="en-US" sz="1600" dirty="0">
                    <a:solidFill>
                      <a:srgbClr val="CC0000"/>
                    </a:solidFill>
                    <a:latin typeface="Calibri" pitchFamily="34" charset="0"/>
                  </a:rPr>
                  <a:t>●</a:t>
                </a:r>
              </a:p>
            </p:txBody>
          </p:sp>
          <p:sp>
            <p:nvSpPr>
              <p:cNvPr id="24616" name="Rectangle 71"/>
              <p:cNvSpPr>
                <a:spLocks noChangeArrowheads="1"/>
              </p:cNvSpPr>
              <p:nvPr/>
            </p:nvSpPr>
            <p:spPr bwMode="auto">
              <a:xfrm>
                <a:off x="7993063" y="2700338"/>
                <a:ext cx="228600" cy="336550"/>
              </a:xfrm>
              <a:prstGeom prst="rect">
                <a:avLst/>
              </a:prstGeom>
              <a:noFill/>
              <a:ln w="9525">
                <a:noFill/>
                <a:miter lim="800000"/>
                <a:headEnd/>
                <a:tailEnd/>
              </a:ln>
            </p:spPr>
            <p:txBody>
              <a:bodyPr>
                <a:spAutoFit/>
              </a:bodyPr>
              <a:lstStyle/>
              <a:p>
                <a:pPr eaLnBrk="0" hangingPunct="0">
                  <a:spcBef>
                    <a:spcPct val="30000"/>
                  </a:spcBef>
                </a:pPr>
                <a:r>
                  <a:rPr lang="en-US" sz="1600" dirty="0">
                    <a:solidFill>
                      <a:srgbClr val="333399"/>
                    </a:solidFill>
                    <a:latin typeface="Calibri" pitchFamily="34" charset="0"/>
                  </a:rPr>
                  <a:t>●</a:t>
                </a:r>
              </a:p>
            </p:txBody>
          </p:sp>
          <p:sp>
            <p:nvSpPr>
              <p:cNvPr id="24617" name="Rectangle 72"/>
              <p:cNvSpPr>
                <a:spLocks noChangeArrowheads="1"/>
              </p:cNvSpPr>
              <p:nvPr/>
            </p:nvSpPr>
            <p:spPr bwMode="auto">
              <a:xfrm>
                <a:off x="8248650" y="2443163"/>
                <a:ext cx="228600" cy="336550"/>
              </a:xfrm>
              <a:prstGeom prst="rect">
                <a:avLst/>
              </a:prstGeom>
              <a:noFill/>
              <a:ln w="9525">
                <a:noFill/>
                <a:miter lim="800000"/>
                <a:headEnd/>
                <a:tailEnd/>
              </a:ln>
            </p:spPr>
            <p:txBody>
              <a:bodyPr>
                <a:spAutoFit/>
              </a:bodyPr>
              <a:lstStyle/>
              <a:p>
                <a:pPr eaLnBrk="0" hangingPunct="0">
                  <a:spcBef>
                    <a:spcPct val="30000"/>
                  </a:spcBef>
                </a:pPr>
                <a:r>
                  <a:rPr lang="en-US" sz="1600" dirty="0">
                    <a:solidFill>
                      <a:srgbClr val="7030A0"/>
                    </a:solidFill>
                    <a:latin typeface="Calibri" pitchFamily="34" charset="0"/>
                  </a:rPr>
                  <a:t>●</a:t>
                </a:r>
              </a:p>
            </p:txBody>
          </p:sp>
          <p:sp>
            <p:nvSpPr>
              <p:cNvPr id="24618" name="Rectangle 73"/>
              <p:cNvSpPr>
                <a:spLocks noChangeArrowheads="1"/>
              </p:cNvSpPr>
              <p:nvPr/>
            </p:nvSpPr>
            <p:spPr bwMode="auto">
              <a:xfrm>
                <a:off x="7800975" y="3086100"/>
                <a:ext cx="228600" cy="336550"/>
              </a:xfrm>
              <a:prstGeom prst="rect">
                <a:avLst/>
              </a:prstGeom>
              <a:noFill/>
              <a:ln w="9525">
                <a:noFill/>
                <a:miter lim="800000"/>
                <a:headEnd/>
                <a:tailEnd/>
              </a:ln>
            </p:spPr>
            <p:txBody>
              <a:bodyPr>
                <a:spAutoFit/>
              </a:bodyPr>
              <a:lstStyle/>
              <a:p>
                <a:pPr eaLnBrk="0" hangingPunct="0">
                  <a:spcBef>
                    <a:spcPct val="30000"/>
                  </a:spcBef>
                </a:pPr>
                <a:r>
                  <a:rPr lang="en-US" sz="1600" dirty="0">
                    <a:solidFill>
                      <a:srgbClr val="92D050"/>
                    </a:solidFill>
                    <a:latin typeface="Calibri" pitchFamily="34" charset="0"/>
                  </a:rPr>
                  <a:t>●</a:t>
                </a:r>
              </a:p>
            </p:txBody>
          </p:sp>
          <p:sp>
            <p:nvSpPr>
              <p:cNvPr id="24619" name="Rectangle 74"/>
              <p:cNvSpPr>
                <a:spLocks noChangeArrowheads="1"/>
              </p:cNvSpPr>
              <p:nvPr/>
            </p:nvSpPr>
            <p:spPr bwMode="auto">
              <a:xfrm>
                <a:off x="6048375" y="2690813"/>
                <a:ext cx="228600" cy="336550"/>
              </a:xfrm>
              <a:prstGeom prst="rect">
                <a:avLst/>
              </a:prstGeom>
              <a:noFill/>
              <a:ln w="9525">
                <a:noFill/>
                <a:miter lim="800000"/>
                <a:headEnd/>
                <a:tailEnd/>
              </a:ln>
            </p:spPr>
            <p:txBody>
              <a:bodyPr>
                <a:spAutoFit/>
              </a:bodyPr>
              <a:lstStyle/>
              <a:p>
                <a:pPr eaLnBrk="0" hangingPunct="0">
                  <a:spcBef>
                    <a:spcPct val="30000"/>
                  </a:spcBef>
                </a:pPr>
                <a:r>
                  <a:rPr lang="en-US" sz="1600" dirty="0">
                    <a:solidFill>
                      <a:srgbClr val="F79646"/>
                    </a:solidFill>
                    <a:latin typeface="Calibri" pitchFamily="34" charset="0"/>
                  </a:rPr>
                  <a:t>●</a:t>
                </a:r>
              </a:p>
            </p:txBody>
          </p:sp>
          <p:sp>
            <p:nvSpPr>
              <p:cNvPr id="24620" name="Rectangle 75"/>
              <p:cNvSpPr>
                <a:spLocks noChangeArrowheads="1"/>
              </p:cNvSpPr>
              <p:nvPr/>
            </p:nvSpPr>
            <p:spPr bwMode="auto">
              <a:xfrm>
                <a:off x="6629400" y="2762250"/>
                <a:ext cx="228600" cy="336550"/>
              </a:xfrm>
              <a:prstGeom prst="rect">
                <a:avLst/>
              </a:prstGeom>
              <a:noFill/>
              <a:ln w="9525">
                <a:noFill/>
                <a:miter lim="800000"/>
                <a:headEnd/>
                <a:tailEnd/>
              </a:ln>
            </p:spPr>
            <p:txBody>
              <a:bodyPr>
                <a:spAutoFit/>
              </a:bodyPr>
              <a:lstStyle/>
              <a:p>
                <a:pPr eaLnBrk="0" hangingPunct="0">
                  <a:spcBef>
                    <a:spcPct val="30000"/>
                  </a:spcBef>
                </a:pPr>
                <a:r>
                  <a:rPr lang="en-US" sz="1600" dirty="0">
                    <a:solidFill>
                      <a:srgbClr val="CC0000"/>
                    </a:solidFill>
                    <a:latin typeface="Calibri" pitchFamily="34" charset="0"/>
                  </a:rPr>
                  <a:t>●</a:t>
                </a:r>
              </a:p>
            </p:txBody>
          </p:sp>
          <p:sp>
            <p:nvSpPr>
              <p:cNvPr id="24621" name="Rectangle 76"/>
              <p:cNvSpPr>
                <a:spLocks noChangeArrowheads="1"/>
              </p:cNvSpPr>
              <p:nvPr/>
            </p:nvSpPr>
            <p:spPr bwMode="auto">
              <a:xfrm>
                <a:off x="6692900" y="2765425"/>
                <a:ext cx="228600" cy="336550"/>
              </a:xfrm>
              <a:prstGeom prst="rect">
                <a:avLst/>
              </a:prstGeom>
              <a:noFill/>
              <a:ln w="9525">
                <a:noFill/>
                <a:miter lim="800000"/>
                <a:headEnd/>
                <a:tailEnd/>
              </a:ln>
            </p:spPr>
            <p:txBody>
              <a:bodyPr>
                <a:spAutoFit/>
              </a:bodyPr>
              <a:lstStyle/>
              <a:p>
                <a:pPr eaLnBrk="0" hangingPunct="0">
                  <a:spcBef>
                    <a:spcPct val="30000"/>
                  </a:spcBef>
                </a:pPr>
                <a:r>
                  <a:rPr lang="en-US" sz="1600" dirty="0">
                    <a:solidFill>
                      <a:srgbClr val="CC0000"/>
                    </a:solidFill>
                    <a:latin typeface="Calibri" pitchFamily="34" charset="0"/>
                  </a:rPr>
                  <a:t>●</a:t>
                </a:r>
              </a:p>
            </p:txBody>
          </p:sp>
          <p:sp>
            <p:nvSpPr>
              <p:cNvPr id="24622" name="Rectangle 78"/>
              <p:cNvSpPr>
                <a:spLocks noChangeArrowheads="1"/>
              </p:cNvSpPr>
              <p:nvPr/>
            </p:nvSpPr>
            <p:spPr bwMode="auto">
              <a:xfrm>
                <a:off x="6076950" y="2938463"/>
                <a:ext cx="228600" cy="336550"/>
              </a:xfrm>
              <a:prstGeom prst="rect">
                <a:avLst/>
              </a:prstGeom>
              <a:noFill/>
              <a:ln w="9525">
                <a:noFill/>
                <a:miter lim="800000"/>
                <a:headEnd/>
                <a:tailEnd/>
              </a:ln>
            </p:spPr>
            <p:txBody>
              <a:bodyPr>
                <a:spAutoFit/>
              </a:bodyPr>
              <a:lstStyle/>
              <a:p>
                <a:pPr eaLnBrk="0" hangingPunct="0">
                  <a:spcBef>
                    <a:spcPct val="30000"/>
                  </a:spcBef>
                </a:pPr>
                <a:r>
                  <a:rPr lang="en-US" sz="1600" dirty="0">
                    <a:solidFill>
                      <a:srgbClr val="7030A0"/>
                    </a:solidFill>
                    <a:latin typeface="Calibri" pitchFamily="34" charset="0"/>
                  </a:rPr>
                  <a:t>●</a:t>
                </a:r>
              </a:p>
            </p:txBody>
          </p:sp>
          <p:sp>
            <p:nvSpPr>
              <p:cNvPr id="24623" name="Rectangle 83"/>
              <p:cNvSpPr>
                <a:spLocks noChangeArrowheads="1"/>
              </p:cNvSpPr>
              <p:nvPr/>
            </p:nvSpPr>
            <p:spPr bwMode="auto">
              <a:xfrm>
                <a:off x="7605713" y="3238500"/>
                <a:ext cx="228600" cy="336550"/>
              </a:xfrm>
              <a:prstGeom prst="rect">
                <a:avLst/>
              </a:prstGeom>
              <a:noFill/>
              <a:ln w="9525">
                <a:noFill/>
                <a:miter lim="800000"/>
                <a:headEnd/>
                <a:tailEnd/>
              </a:ln>
            </p:spPr>
            <p:txBody>
              <a:bodyPr>
                <a:spAutoFit/>
              </a:bodyPr>
              <a:lstStyle/>
              <a:p>
                <a:pPr eaLnBrk="0" hangingPunct="0">
                  <a:spcBef>
                    <a:spcPct val="30000"/>
                  </a:spcBef>
                </a:pPr>
                <a:r>
                  <a:rPr lang="en-US" sz="1600" dirty="0">
                    <a:solidFill>
                      <a:srgbClr val="7030A0"/>
                    </a:solidFill>
                    <a:latin typeface="Calibri" pitchFamily="34" charset="0"/>
                  </a:rPr>
                  <a:t>●</a:t>
                </a:r>
              </a:p>
            </p:txBody>
          </p:sp>
          <p:sp>
            <p:nvSpPr>
              <p:cNvPr id="24624" name="Rectangle 86"/>
              <p:cNvSpPr>
                <a:spLocks noChangeArrowheads="1"/>
              </p:cNvSpPr>
              <p:nvPr/>
            </p:nvSpPr>
            <p:spPr bwMode="auto">
              <a:xfrm>
                <a:off x="2971800" y="3048000"/>
                <a:ext cx="228600" cy="336550"/>
              </a:xfrm>
              <a:prstGeom prst="rect">
                <a:avLst/>
              </a:prstGeom>
              <a:noFill/>
              <a:ln w="9525">
                <a:noFill/>
                <a:miter lim="800000"/>
                <a:headEnd/>
                <a:tailEnd/>
              </a:ln>
            </p:spPr>
            <p:txBody>
              <a:bodyPr>
                <a:spAutoFit/>
              </a:bodyPr>
              <a:lstStyle/>
              <a:p>
                <a:pPr eaLnBrk="0" hangingPunct="0">
                  <a:spcBef>
                    <a:spcPct val="30000"/>
                  </a:spcBef>
                </a:pPr>
                <a:r>
                  <a:rPr lang="en-US" sz="1600" dirty="0">
                    <a:solidFill>
                      <a:srgbClr val="009999"/>
                    </a:solidFill>
                    <a:latin typeface="Calibri" pitchFamily="34" charset="0"/>
                  </a:rPr>
                  <a:t>●</a:t>
                </a:r>
              </a:p>
            </p:txBody>
          </p:sp>
          <p:sp>
            <p:nvSpPr>
              <p:cNvPr id="24625" name="Rectangle 71"/>
              <p:cNvSpPr>
                <a:spLocks noChangeArrowheads="1"/>
              </p:cNvSpPr>
              <p:nvPr/>
            </p:nvSpPr>
            <p:spPr bwMode="auto">
              <a:xfrm>
                <a:off x="5203825" y="5080000"/>
                <a:ext cx="228600" cy="336550"/>
              </a:xfrm>
              <a:prstGeom prst="rect">
                <a:avLst/>
              </a:prstGeom>
              <a:noFill/>
              <a:ln w="9525">
                <a:noFill/>
                <a:miter lim="800000"/>
                <a:headEnd/>
                <a:tailEnd/>
              </a:ln>
            </p:spPr>
            <p:txBody>
              <a:bodyPr>
                <a:spAutoFit/>
              </a:bodyPr>
              <a:lstStyle/>
              <a:p>
                <a:pPr eaLnBrk="0" hangingPunct="0">
                  <a:spcBef>
                    <a:spcPct val="30000"/>
                  </a:spcBef>
                </a:pPr>
                <a:r>
                  <a:rPr lang="en-US" sz="1600" dirty="0">
                    <a:solidFill>
                      <a:srgbClr val="333399"/>
                    </a:solidFill>
                    <a:latin typeface="Calibri" pitchFamily="34" charset="0"/>
                  </a:rPr>
                  <a:t>●</a:t>
                </a:r>
              </a:p>
            </p:txBody>
          </p:sp>
          <p:sp>
            <p:nvSpPr>
              <p:cNvPr id="24626" name="Rectangle 71"/>
              <p:cNvSpPr>
                <a:spLocks noChangeArrowheads="1"/>
              </p:cNvSpPr>
              <p:nvPr/>
            </p:nvSpPr>
            <p:spPr bwMode="auto">
              <a:xfrm>
                <a:off x="3744913" y="3308350"/>
                <a:ext cx="228600" cy="336550"/>
              </a:xfrm>
              <a:prstGeom prst="rect">
                <a:avLst/>
              </a:prstGeom>
              <a:noFill/>
              <a:ln w="9525">
                <a:noFill/>
                <a:miter lim="800000"/>
                <a:headEnd/>
                <a:tailEnd/>
              </a:ln>
            </p:spPr>
            <p:txBody>
              <a:bodyPr>
                <a:spAutoFit/>
              </a:bodyPr>
              <a:lstStyle/>
              <a:p>
                <a:pPr eaLnBrk="0" hangingPunct="0">
                  <a:spcBef>
                    <a:spcPct val="30000"/>
                  </a:spcBef>
                </a:pPr>
                <a:r>
                  <a:rPr lang="en-US" sz="1600" dirty="0">
                    <a:solidFill>
                      <a:srgbClr val="333399"/>
                    </a:solidFill>
                    <a:latin typeface="Calibri" pitchFamily="34" charset="0"/>
                  </a:rPr>
                  <a:t>●</a:t>
                </a:r>
              </a:p>
            </p:txBody>
          </p:sp>
          <p:sp>
            <p:nvSpPr>
              <p:cNvPr id="24627" name="Rectangle 71"/>
              <p:cNvSpPr>
                <a:spLocks noChangeArrowheads="1"/>
              </p:cNvSpPr>
              <p:nvPr/>
            </p:nvSpPr>
            <p:spPr bwMode="auto">
              <a:xfrm>
                <a:off x="7153275" y="3005138"/>
                <a:ext cx="228600" cy="336550"/>
              </a:xfrm>
              <a:prstGeom prst="rect">
                <a:avLst/>
              </a:prstGeom>
              <a:noFill/>
              <a:ln w="9525">
                <a:noFill/>
                <a:miter lim="800000"/>
                <a:headEnd/>
                <a:tailEnd/>
              </a:ln>
            </p:spPr>
            <p:txBody>
              <a:bodyPr>
                <a:spAutoFit/>
              </a:bodyPr>
              <a:lstStyle/>
              <a:p>
                <a:pPr eaLnBrk="0" hangingPunct="0">
                  <a:spcBef>
                    <a:spcPct val="30000"/>
                  </a:spcBef>
                </a:pPr>
                <a:r>
                  <a:rPr lang="en-US" sz="1600" dirty="0">
                    <a:solidFill>
                      <a:srgbClr val="92D050"/>
                    </a:solidFill>
                    <a:latin typeface="Calibri" pitchFamily="34" charset="0"/>
                  </a:rPr>
                  <a:t>●</a:t>
                </a:r>
              </a:p>
            </p:txBody>
          </p:sp>
          <p:sp>
            <p:nvSpPr>
              <p:cNvPr id="24628" name="Rectangle 71"/>
              <p:cNvSpPr>
                <a:spLocks noChangeArrowheads="1"/>
              </p:cNvSpPr>
              <p:nvPr/>
            </p:nvSpPr>
            <p:spPr bwMode="auto">
              <a:xfrm>
                <a:off x="8210550" y="2505075"/>
                <a:ext cx="228600" cy="336550"/>
              </a:xfrm>
              <a:prstGeom prst="rect">
                <a:avLst/>
              </a:prstGeom>
              <a:noFill/>
              <a:ln w="9525">
                <a:noFill/>
                <a:miter lim="800000"/>
                <a:headEnd/>
                <a:tailEnd/>
              </a:ln>
            </p:spPr>
            <p:txBody>
              <a:bodyPr>
                <a:spAutoFit/>
              </a:bodyPr>
              <a:lstStyle/>
              <a:p>
                <a:pPr eaLnBrk="0" hangingPunct="0">
                  <a:spcBef>
                    <a:spcPct val="30000"/>
                  </a:spcBef>
                </a:pPr>
                <a:r>
                  <a:rPr lang="en-US" sz="1600" dirty="0">
                    <a:solidFill>
                      <a:srgbClr val="92D050"/>
                    </a:solidFill>
                    <a:latin typeface="Calibri" pitchFamily="34" charset="0"/>
                  </a:rPr>
                  <a:t>●</a:t>
                </a:r>
              </a:p>
            </p:txBody>
          </p:sp>
          <p:sp>
            <p:nvSpPr>
              <p:cNvPr id="24629" name="Rectangle 67"/>
              <p:cNvSpPr>
                <a:spLocks noChangeArrowheads="1"/>
              </p:cNvSpPr>
              <p:nvPr/>
            </p:nvSpPr>
            <p:spPr bwMode="auto">
              <a:xfrm>
                <a:off x="6013450" y="2743200"/>
                <a:ext cx="228600" cy="336550"/>
              </a:xfrm>
              <a:prstGeom prst="rect">
                <a:avLst/>
              </a:prstGeom>
              <a:noFill/>
              <a:ln w="9525">
                <a:noFill/>
                <a:miter lim="800000"/>
                <a:headEnd/>
                <a:tailEnd/>
              </a:ln>
            </p:spPr>
            <p:txBody>
              <a:bodyPr>
                <a:spAutoFit/>
              </a:bodyPr>
              <a:lstStyle/>
              <a:p>
                <a:pPr eaLnBrk="0" hangingPunct="0">
                  <a:spcBef>
                    <a:spcPct val="30000"/>
                  </a:spcBef>
                </a:pPr>
                <a:r>
                  <a:rPr lang="en-US" sz="1600" dirty="0">
                    <a:solidFill>
                      <a:srgbClr val="FF00FF"/>
                    </a:solidFill>
                    <a:latin typeface="Calibri" pitchFamily="34" charset="0"/>
                  </a:rPr>
                  <a:t>●</a:t>
                </a:r>
              </a:p>
            </p:txBody>
          </p:sp>
          <p:sp>
            <p:nvSpPr>
              <p:cNvPr id="24630" name="Rectangle 67"/>
              <p:cNvSpPr>
                <a:spLocks noChangeArrowheads="1"/>
              </p:cNvSpPr>
              <p:nvPr/>
            </p:nvSpPr>
            <p:spPr bwMode="auto">
              <a:xfrm>
                <a:off x="7254875" y="4010025"/>
                <a:ext cx="206375" cy="336550"/>
              </a:xfrm>
              <a:prstGeom prst="rect">
                <a:avLst/>
              </a:prstGeom>
              <a:noFill/>
              <a:ln w="9525">
                <a:noFill/>
                <a:miter lim="800000"/>
                <a:headEnd/>
                <a:tailEnd/>
              </a:ln>
            </p:spPr>
            <p:txBody>
              <a:bodyPr>
                <a:spAutoFit/>
              </a:bodyPr>
              <a:lstStyle/>
              <a:p>
                <a:pPr eaLnBrk="0" hangingPunct="0">
                  <a:spcBef>
                    <a:spcPct val="30000"/>
                  </a:spcBef>
                </a:pPr>
                <a:r>
                  <a:rPr lang="en-US" sz="1600" dirty="0">
                    <a:solidFill>
                      <a:srgbClr val="FF00FF"/>
                    </a:solidFill>
                    <a:latin typeface="Calibri" pitchFamily="34" charset="0"/>
                  </a:rPr>
                  <a:t>●</a:t>
                </a:r>
              </a:p>
            </p:txBody>
          </p:sp>
          <p:sp>
            <p:nvSpPr>
              <p:cNvPr id="24631" name="Rectangle 67"/>
              <p:cNvSpPr>
                <a:spLocks noChangeArrowheads="1"/>
              </p:cNvSpPr>
              <p:nvPr/>
            </p:nvSpPr>
            <p:spPr bwMode="auto">
              <a:xfrm>
                <a:off x="5181600" y="5162550"/>
                <a:ext cx="207963" cy="336550"/>
              </a:xfrm>
              <a:prstGeom prst="rect">
                <a:avLst/>
              </a:prstGeom>
              <a:noFill/>
              <a:ln w="9525">
                <a:noFill/>
                <a:miter lim="800000"/>
                <a:headEnd/>
                <a:tailEnd/>
              </a:ln>
            </p:spPr>
            <p:txBody>
              <a:bodyPr>
                <a:spAutoFit/>
              </a:bodyPr>
              <a:lstStyle/>
              <a:p>
                <a:pPr eaLnBrk="0" hangingPunct="0">
                  <a:spcBef>
                    <a:spcPct val="30000"/>
                  </a:spcBef>
                </a:pPr>
                <a:r>
                  <a:rPr lang="en-US" sz="1600" dirty="0">
                    <a:solidFill>
                      <a:srgbClr val="FF00FF"/>
                    </a:solidFill>
                    <a:latin typeface="Calibri" pitchFamily="34" charset="0"/>
                  </a:rPr>
                  <a:t>●</a:t>
                </a:r>
              </a:p>
            </p:txBody>
          </p:sp>
          <p:sp>
            <p:nvSpPr>
              <p:cNvPr id="24632" name="TextBox 1"/>
              <p:cNvSpPr txBox="1">
                <a:spLocks noChangeArrowheads="1"/>
              </p:cNvSpPr>
              <p:nvPr/>
            </p:nvSpPr>
            <p:spPr bwMode="auto">
              <a:xfrm>
                <a:off x="5694363" y="5651500"/>
                <a:ext cx="184150" cy="368300"/>
              </a:xfrm>
              <a:prstGeom prst="rect">
                <a:avLst/>
              </a:prstGeom>
              <a:noFill/>
              <a:ln w="9525">
                <a:noFill/>
                <a:miter lim="800000"/>
                <a:headEnd/>
                <a:tailEnd/>
              </a:ln>
            </p:spPr>
            <p:txBody>
              <a:bodyPr wrap="none">
                <a:spAutoFit/>
              </a:bodyPr>
              <a:lstStyle/>
              <a:p>
                <a:endParaRPr lang="en-US" dirty="0">
                  <a:latin typeface="Calibri" pitchFamily="34" charset="0"/>
                </a:endParaRPr>
              </a:p>
            </p:txBody>
          </p:sp>
        </p:grpSp>
      </p:grpSp>
      <p:sp>
        <p:nvSpPr>
          <p:cNvPr id="24633" name="TextBox 5"/>
          <p:cNvSpPr txBox="1">
            <a:spLocks noChangeArrowheads="1"/>
          </p:cNvSpPr>
          <p:nvPr/>
        </p:nvSpPr>
        <p:spPr bwMode="auto">
          <a:xfrm>
            <a:off x="5075238" y="6048375"/>
            <a:ext cx="3705225" cy="461963"/>
          </a:xfrm>
          <a:prstGeom prst="rect">
            <a:avLst/>
          </a:prstGeom>
          <a:noFill/>
          <a:ln w="9525">
            <a:solidFill>
              <a:schemeClr val="accent1"/>
            </a:solidFill>
            <a:miter lim="800000"/>
            <a:headEnd/>
            <a:tailEnd/>
          </a:ln>
        </p:spPr>
        <p:txBody>
          <a:bodyPr wrap="none">
            <a:spAutoFit/>
          </a:bodyPr>
          <a:lstStyle/>
          <a:p>
            <a:r>
              <a:rPr lang="en-US" sz="2400" dirty="0">
                <a:latin typeface="Calibri" pitchFamily="34" charset="0"/>
              </a:rPr>
              <a:t>1.4 million children annually</a:t>
            </a:r>
          </a:p>
        </p:txBody>
      </p:sp>
      <p:sp>
        <p:nvSpPr>
          <p:cNvPr id="113" name="TextBox 112"/>
          <p:cNvSpPr txBox="1"/>
          <p:nvPr/>
        </p:nvSpPr>
        <p:spPr>
          <a:xfrm>
            <a:off x="830622" y="335575"/>
            <a:ext cx="7831118" cy="523220"/>
          </a:xfrm>
          <a:prstGeom prst="rect">
            <a:avLst/>
          </a:prstGeom>
          <a:noFill/>
        </p:spPr>
        <p:txBody>
          <a:bodyPr wrap="none">
            <a:spAutoFit/>
          </a:bodyPr>
          <a:lstStyle/>
          <a:p>
            <a:pPr fontAlgn="auto">
              <a:spcBef>
                <a:spcPts val="0"/>
              </a:spcBef>
              <a:spcAft>
                <a:spcPts val="0"/>
              </a:spcAft>
              <a:defRPr/>
            </a:pPr>
            <a:r>
              <a:rPr lang="en-US" sz="2800" dirty="0" smtClean="0">
                <a:effectLst>
                  <a:outerShdw blurRad="38100" dist="38100" dir="2700000" algn="tl">
                    <a:srgbClr val="000000">
                      <a:alpha val="43137"/>
                    </a:srgbClr>
                  </a:outerShdw>
                </a:effectLst>
                <a:latin typeface="+mn-lt"/>
                <a:cs typeface="+mn-cs"/>
              </a:rPr>
              <a:t>Pediatric Emergency Care Applied Research Network</a:t>
            </a:r>
            <a:endParaRPr lang="en-US" sz="2800" dirty="0">
              <a:solidFill>
                <a:schemeClr val="bg1"/>
              </a:solidFill>
              <a:effectLst>
                <a:outerShdw blurRad="38100" dist="38100" dir="2700000" algn="tl">
                  <a:srgbClr val="000000">
                    <a:alpha val="43137"/>
                  </a:srgbClr>
                </a:outerShdw>
              </a:effectLst>
              <a:latin typeface="+mn-lt"/>
              <a:cs typeface="+mn-cs"/>
            </a:endParaRPr>
          </a:p>
        </p:txBody>
      </p:sp>
      <p:sp>
        <p:nvSpPr>
          <p:cNvPr id="24636" name="Rectangle 97"/>
          <p:cNvSpPr>
            <a:spLocks noChangeArrowheads="1"/>
          </p:cNvSpPr>
          <p:nvPr/>
        </p:nvSpPr>
        <p:spPr bwMode="auto">
          <a:xfrm>
            <a:off x="131763" y="4740275"/>
            <a:ext cx="304800" cy="276225"/>
          </a:xfrm>
          <a:prstGeom prst="rect">
            <a:avLst/>
          </a:prstGeom>
          <a:noFill/>
          <a:ln w="9525">
            <a:noFill/>
            <a:miter lim="800000"/>
            <a:headEnd/>
            <a:tailEnd/>
          </a:ln>
        </p:spPr>
        <p:txBody>
          <a:bodyPr>
            <a:spAutoFit/>
          </a:bodyPr>
          <a:lstStyle/>
          <a:p>
            <a:pPr eaLnBrk="0" hangingPunct="0">
              <a:spcBef>
                <a:spcPct val="30000"/>
              </a:spcBef>
            </a:pPr>
            <a:r>
              <a:rPr lang="en-US" sz="1200" dirty="0">
                <a:solidFill>
                  <a:srgbClr val="FF6600"/>
                </a:solidFill>
                <a:latin typeface="Calibri" pitchFamily="34" charset="0"/>
              </a:rPr>
              <a:t>■</a:t>
            </a:r>
          </a:p>
        </p:txBody>
      </p:sp>
      <p:sp>
        <p:nvSpPr>
          <p:cNvPr id="24637" name="Text Box 98"/>
          <p:cNvSpPr txBox="1">
            <a:spLocks noChangeArrowheads="1"/>
          </p:cNvSpPr>
          <p:nvPr/>
        </p:nvSpPr>
        <p:spPr bwMode="auto">
          <a:xfrm>
            <a:off x="298450" y="4735513"/>
            <a:ext cx="1876425" cy="460375"/>
          </a:xfrm>
          <a:prstGeom prst="rect">
            <a:avLst/>
          </a:prstGeom>
          <a:noFill/>
          <a:ln w="9525">
            <a:noFill/>
            <a:miter lim="800000"/>
            <a:headEnd/>
            <a:tailEnd/>
          </a:ln>
        </p:spPr>
        <p:txBody>
          <a:bodyPr wrap="none">
            <a:spAutoFit/>
          </a:bodyPr>
          <a:lstStyle/>
          <a:p>
            <a:r>
              <a:rPr lang="en-US" sz="1200" dirty="0">
                <a:solidFill>
                  <a:srgbClr val="000000"/>
                </a:solidFill>
                <a:latin typeface="Calibri" pitchFamily="34" charset="0"/>
              </a:rPr>
              <a:t>= Data Coordinating Center</a:t>
            </a:r>
          </a:p>
          <a:p>
            <a:endParaRPr lang="en-US" sz="1200" dirty="0">
              <a:solidFill>
                <a:srgbClr val="000000"/>
              </a:solidFill>
              <a:latin typeface="Calibri" pitchFamily="34" charset="0"/>
            </a:endParaRPr>
          </a:p>
        </p:txBody>
      </p:sp>
      <p:sp>
        <p:nvSpPr>
          <p:cNvPr id="24638" name="Rectangle 67"/>
          <p:cNvSpPr>
            <a:spLocks noChangeArrowheads="1"/>
          </p:cNvSpPr>
          <p:nvPr/>
        </p:nvSpPr>
        <p:spPr bwMode="auto">
          <a:xfrm>
            <a:off x="131763" y="5129213"/>
            <a:ext cx="207962" cy="336550"/>
          </a:xfrm>
          <a:prstGeom prst="rect">
            <a:avLst/>
          </a:prstGeom>
          <a:noFill/>
          <a:ln w="9525">
            <a:noFill/>
            <a:miter lim="800000"/>
            <a:headEnd/>
            <a:tailEnd/>
          </a:ln>
        </p:spPr>
        <p:txBody>
          <a:bodyPr>
            <a:spAutoFit/>
          </a:bodyPr>
          <a:lstStyle/>
          <a:p>
            <a:pPr eaLnBrk="0" hangingPunct="0">
              <a:spcBef>
                <a:spcPct val="30000"/>
              </a:spcBef>
            </a:pPr>
            <a:r>
              <a:rPr lang="en-US" sz="1600" dirty="0">
                <a:solidFill>
                  <a:srgbClr val="FF00FF"/>
                </a:solidFill>
                <a:latin typeface="Calibri" pitchFamily="34" charset="0"/>
              </a:rPr>
              <a:t>●</a:t>
            </a:r>
          </a:p>
        </p:txBody>
      </p:sp>
      <p:sp>
        <p:nvSpPr>
          <p:cNvPr id="24639" name="Text Box 98"/>
          <p:cNvSpPr txBox="1">
            <a:spLocks noChangeArrowheads="1"/>
          </p:cNvSpPr>
          <p:nvPr/>
        </p:nvSpPr>
        <p:spPr bwMode="auto">
          <a:xfrm>
            <a:off x="411163" y="5130800"/>
            <a:ext cx="903287" cy="461963"/>
          </a:xfrm>
          <a:prstGeom prst="rect">
            <a:avLst/>
          </a:prstGeom>
          <a:noFill/>
          <a:ln w="9525">
            <a:noFill/>
            <a:miter lim="800000"/>
            <a:headEnd/>
            <a:tailEnd/>
          </a:ln>
        </p:spPr>
        <p:txBody>
          <a:bodyPr wrap="none">
            <a:spAutoFit/>
          </a:bodyPr>
          <a:lstStyle/>
          <a:p>
            <a:r>
              <a:rPr lang="en-US" sz="1200" dirty="0">
                <a:solidFill>
                  <a:srgbClr val="000000"/>
                </a:solidFill>
                <a:latin typeface="Calibri" pitchFamily="34" charset="0"/>
              </a:rPr>
              <a:t>= EMS Sites</a:t>
            </a:r>
          </a:p>
          <a:p>
            <a:endParaRPr lang="en-US" sz="1200" dirty="0">
              <a:solidFill>
                <a:srgbClr val="000000"/>
              </a:solidFill>
              <a:latin typeface="Calibri" pitchFamily="34" charset="0"/>
            </a:endParaRPr>
          </a:p>
        </p:txBody>
      </p:sp>
      <p:sp>
        <p:nvSpPr>
          <p:cNvPr id="24640" name="Text Box 98"/>
          <p:cNvSpPr txBox="1">
            <a:spLocks noChangeArrowheads="1"/>
          </p:cNvSpPr>
          <p:nvPr/>
        </p:nvSpPr>
        <p:spPr bwMode="auto">
          <a:xfrm>
            <a:off x="411163" y="5481638"/>
            <a:ext cx="1128712" cy="461962"/>
          </a:xfrm>
          <a:prstGeom prst="rect">
            <a:avLst/>
          </a:prstGeom>
          <a:noFill/>
          <a:ln w="9525">
            <a:noFill/>
            <a:miter lim="800000"/>
            <a:headEnd/>
            <a:tailEnd/>
          </a:ln>
        </p:spPr>
        <p:txBody>
          <a:bodyPr wrap="none">
            <a:spAutoFit/>
          </a:bodyPr>
          <a:lstStyle/>
          <a:p>
            <a:r>
              <a:rPr lang="en-US" sz="1200" dirty="0">
                <a:solidFill>
                  <a:srgbClr val="000000"/>
                </a:solidFill>
                <a:latin typeface="Calibri" pitchFamily="34" charset="0"/>
              </a:rPr>
              <a:t>= Hospital sites</a:t>
            </a:r>
          </a:p>
          <a:p>
            <a:endParaRPr lang="en-US" sz="1200" dirty="0">
              <a:solidFill>
                <a:srgbClr val="000000"/>
              </a:solidFill>
              <a:latin typeface="Calibri" pitchFamily="34" charset="0"/>
            </a:endParaRPr>
          </a:p>
        </p:txBody>
      </p:sp>
      <p:pic>
        <p:nvPicPr>
          <p:cNvPr id="24641" name="Picture 3" descr="C:\Users\szuspan\AppData\Local\Microsoft\Windows\Temporary Internet Files\Content.IE5\JCRYMI8F\MC900431626[1].png"/>
          <p:cNvPicPr>
            <a:picLocks noChangeAspect="1" noChangeArrowheads="1"/>
          </p:cNvPicPr>
          <p:nvPr/>
        </p:nvPicPr>
        <p:blipFill>
          <a:blip r:embed="rId3"/>
          <a:srcRect/>
          <a:stretch>
            <a:fillRect/>
          </a:stretch>
        </p:blipFill>
        <p:spPr bwMode="auto">
          <a:xfrm>
            <a:off x="163513" y="5527675"/>
            <a:ext cx="247650" cy="247650"/>
          </a:xfrm>
          <a:prstGeom prst="rect">
            <a:avLst/>
          </a:prstGeom>
          <a:noFill/>
          <a:ln w="9525">
            <a:noFill/>
            <a:miter lim="800000"/>
            <a:headEnd/>
            <a:tailEnd/>
          </a:ln>
        </p:spPr>
      </p:pic>
    </p:spTree>
    <p:extLst>
      <p:ext uri="{BB962C8B-B14F-4D97-AF65-F5344CB8AC3E}">
        <p14:creationId xmlns:p14="http://schemas.microsoft.com/office/powerpoint/2010/main" val="594025808"/>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990600"/>
            <a:ext cx="8610600" cy="1143000"/>
          </a:xfrm>
        </p:spPr>
        <p:txBody>
          <a:bodyPr>
            <a:normAutofit fontScale="90000"/>
          </a:bodyPr>
          <a:lstStyle/>
          <a:p>
            <a:r>
              <a:rPr lang="en-US" sz="3100" dirty="0" smtClean="0"/>
              <a:t>PECARN Network Nodes and Hospital Emergency Department Affiliate (HEDA) Sites</a:t>
            </a:r>
            <a:r>
              <a:rPr lang="en-US" dirty="0" smtClean="0"/>
              <a:t/>
            </a:r>
            <a:br>
              <a:rPr lang="en-US" dirty="0" smtClean="0"/>
            </a:br>
            <a:endParaRPr lang="en-US" dirty="0"/>
          </a:p>
        </p:txBody>
      </p:sp>
      <p:sp>
        <p:nvSpPr>
          <p:cNvPr id="3" name="Subtitle 2"/>
          <p:cNvSpPr>
            <a:spLocks noGrp="1"/>
          </p:cNvSpPr>
          <p:nvPr>
            <p:ph type="subTitle" idx="1"/>
          </p:nvPr>
        </p:nvSpPr>
        <p:spPr>
          <a:xfrm>
            <a:off x="304800" y="914400"/>
            <a:ext cx="8534400" cy="6096000"/>
          </a:xfrm>
        </p:spPr>
        <p:txBody>
          <a:bodyPr>
            <a:normAutofit/>
          </a:bodyPr>
          <a:lstStyle/>
          <a:p>
            <a:pPr algn="l"/>
            <a:r>
              <a:rPr lang="en-US" sz="900" dirty="0" smtClean="0">
                <a:solidFill>
                  <a:schemeClr val="tx1"/>
                </a:solidFill>
                <a:hlinkClick r:id="rId2"/>
              </a:rPr>
              <a:t>Great Lakes EMSC Research Network</a:t>
            </a:r>
            <a:r>
              <a:rPr lang="en-US" sz="900" b="1" dirty="0" smtClean="0">
                <a:solidFill>
                  <a:schemeClr val="tx1"/>
                </a:solidFill>
              </a:rPr>
              <a:t> (GLEMSCRN)</a:t>
            </a:r>
          </a:p>
          <a:p>
            <a:pPr marL="342900" indent="-342900" algn="l">
              <a:buFont typeface="Arial" pitchFamily="34" charset="0"/>
              <a:buChar char="•"/>
            </a:pPr>
            <a:r>
              <a:rPr lang="en-US" sz="900" dirty="0" smtClean="0">
                <a:solidFill>
                  <a:schemeClr val="tx1"/>
                </a:solidFill>
              </a:rPr>
              <a:t>University of Michigan (Research Node Center), Ann Arbor, MI</a:t>
            </a:r>
          </a:p>
          <a:p>
            <a:pPr marL="342900" indent="-342900" algn="l">
              <a:buFont typeface="Arial" pitchFamily="34" charset="0"/>
              <a:buChar char="•"/>
            </a:pPr>
            <a:r>
              <a:rPr lang="en-US" sz="900" dirty="0" smtClean="0">
                <a:solidFill>
                  <a:schemeClr val="tx1"/>
                </a:solidFill>
              </a:rPr>
              <a:t>Children’s Hospital of Michigan, Detroit, MI</a:t>
            </a:r>
          </a:p>
          <a:p>
            <a:pPr marL="342900" indent="-342900" algn="l">
              <a:buFont typeface="Arial" pitchFamily="34" charset="0"/>
              <a:buChar char="•"/>
            </a:pPr>
            <a:r>
              <a:rPr lang="en-US" sz="900" dirty="0" smtClean="0">
                <a:solidFill>
                  <a:schemeClr val="tx1"/>
                </a:solidFill>
              </a:rPr>
              <a:t>Nationwide Children’s Hospital, Columbus, OH</a:t>
            </a:r>
          </a:p>
          <a:p>
            <a:pPr algn="l"/>
            <a:endParaRPr lang="en-US" sz="900" dirty="0" smtClean="0">
              <a:solidFill>
                <a:schemeClr val="tx1"/>
              </a:solidFill>
            </a:endParaRPr>
          </a:p>
          <a:p>
            <a:pPr algn="l"/>
            <a:r>
              <a:rPr lang="en-US" sz="900" dirty="0" smtClean="0">
                <a:solidFill>
                  <a:schemeClr val="tx1"/>
                </a:solidFill>
                <a:hlinkClick r:id="rId3"/>
              </a:rPr>
              <a:t>Hospitals of the Midwest Emergency Research Node</a:t>
            </a:r>
            <a:r>
              <a:rPr lang="en-US" sz="900" dirty="0" smtClean="0">
                <a:solidFill>
                  <a:schemeClr val="tx1"/>
                </a:solidFill>
              </a:rPr>
              <a:t> </a:t>
            </a:r>
            <a:r>
              <a:rPr lang="en-US" sz="900" b="1" dirty="0" smtClean="0">
                <a:solidFill>
                  <a:schemeClr val="tx1"/>
                </a:solidFill>
              </a:rPr>
              <a:t>(HOMERUN)</a:t>
            </a:r>
          </a:p>
          <a:p>
            <a:pPr marL="342900" indent="-342900" algn="l">
              <a:buFont typeface="Arial" pitchFamily="34" charset="0"/>
              <a:buChar char="•"/>
            </a:pPr>
            <a:r>
              <a:rPr lang="en-US" sz="900" dirty="0" smtClean="0">
                <a:solidFill>
                  <a:schemeClr val="tx1"/>
                </a:solidFill>
              </a:rPr>
              <a:t>Cincinnati Children’s Hospital Medical Center ,Cincinnati, OH (Research Node Center)</a:t>
            </a:r>
          </a:p>
          <a:p>
            <a:pPr marL="342900" indent="-342900" algn="l">
              <a:buFont typeface="Arial" pitchFamily="34" charset="0"/>
              <a:buChar char="•"/>
            </a:pPr>
            <a:r>
              <a:rPr lang="en-US" sz="900" dirty="0" smtClean="0">
                <a:solidFill>
                  <a:schemeClr val="tx1"/>
                </a:solidFill>
              </a:rPr>
              <a:t>Children’s Hospital of Wisconsin, Medical College of Wisconsin, Milwaukee, WI</a:t>
            </a:r>
          </a:p>
          <a:p>
            <a:pPr marL="342900" indent="-342900" algn="l">
              <a:buFont typeface="Arial" pitchFamily="34" charset="0"/>
              <a:buChar char="•"/>
            </a:pPr>
            <a:r>
              <a:rPr lang="en-US" sz="900" dirty="0" smtClean="0">
                <a:solidFill>
                  <a:schemeClr val="tx1"/>
                </a:solidFill>
              </a:rPr>
              <a:t>Washington University School of Medicine, St. Louis, MO</a:t>
            </a:r>
          </a:p>
          <a:p>
            <a:pPr marL="342900" indent="-342900" algn="l">
              <a:buFont typeface="Arial" pitchFamily="34" charset="0"/>
              <a:buChar char="•"/>
            </a:pPr>
            <a:endParaRPr lang="en-US" sz="900" dirty="0" smtClean="0">
              <a:solidFill>
                <a:schemeClr val="tx1"/>
              </a:solidFill>
            </a:endParaRPr>
          </a:p>
          <a:p>
            <a:pPr algn="l"/>
            <a:r>
              <a:rPr lang="en-US" sz="900" dirty="0" smtClean="0">
                <a:solidFill>
                  <a:schemeClr val="tx1"/>
                </a:solidFill>
                <a:hlinkClick r:id="rId4"/>
              </a:rPr>
              <a:t>Pediatric Emergency Medicine Northeast, West &amp; South</a:t>
            </a:r>
            <a:r>
              <a:rPr lang="en-US" sz="900" dirty="0" smtClean="0">
                <a:solidFill>
                  <a:schemeClr val="tx1"/>
                </a:solidFill>
              </a:rPr>
              <a:t> </a:t>
            </a:r>
            <a:r>
              <a:rPr lang="en-US" sz="900" b="1" dirty="0" smtClean="0">
                <a:solidFill>
                  <a:schemeClr val="tx1"/>
                </a:solidFill>
              </a:rPr>
              <a:t>(PEM-NEWS)</a:t>
            </a:r>
          </a:p>
          <a:p>
            <a:pPr marL="342900" indent="-342900" algn="l">
              <a:buFont typeface="Arial" pitchFamily="34" charset="0"/>
              <a:buChar char="•"/>
            </a:pPr>
            <a:r>
              <a:rPr lang="en-US" sz="900" dirty="0" smtClean="0">
                <a:solidFill>
                  <a:schemeClr val="tx1"/>
                </a:solidFill>
              </a:rPr>
              <a:t>Children’s Hospital of New York, New York, NY (Research Node Center), </a:t>
            </a:r>
          </a:p>
          <a:p>
            <a:pPr marL="342900" indent="-342900" algn="l">
              <a:buFont typeface="Arial" pitchFamily="34" charset="0"/>
              <a:buChar char="•"/>
            </a:pPr>
            <a:r>
              <a:rPr lang="en-US" sz="900" dirty="0" smtClean="0">
                <a:solidFill>
                  <a:schemeClr val="tx1"/>
                </a:solidFill>
              </a:rPr>
              <a:t>Texas Children’s Hospital, Houston, TX</a:t>
            </a:r>
          </a:p>
          <a:p>
            <a:pPr marL="342900" indent="-342900" algn="l">
              <a:buFont typeface="Arial" pitchFamily="34" charset="0"/>
              <a:buChar char="•"/>
            </a:pPr>
            <a:r>
              <a:rPr lang="en-US" sz="900" dirty="0" smtClean="0">
                <a:solidFill>
                  <a:srgbClr val="FF0000"/>
                </a:solidFill>
              </a:rPr>
              <a:t>Children’s Hospital Colorado, Denver CO**</a:t>
            </a:r>
          </a:p>
          <a:p>
            <a:pPr marL="342900" indent="-342900" algn="l">
              <a:buFont typeface="Arial" pitchFamily="34" charset="0"/>
              <a:buChar char="•"/>
            </a:pPr>
            <a:endParaRPr lang="en-US" sz="900" dirty="0" smtClean="0">
              <a:solidFill>
                <a:srgbClr val="FF0000"/>
              </a:solidFill>
            </a:endParaRPr>
          </a:p>
          <a:p>
            <a:pPr algn="l"/>
            <a:r>
              <a:rPr lang="en-US" sz="900" dirty="0" smtClean="0">
                <a:solidFill>
                  <a:schemeClr val="tx1"/>
                </a:solidFill>
                <a:hlinkClick r:id="rId5"/>
              </a:rPr>
              <a:t>Pediatric Research in Injuries and Medical Emergencies</a:t>
            </a:r>
            <a:r>
              <a:rPr lang="en-US" sz="900" dirty="0" smtClean="0">
                <a:solidFill>
                  <a:schemeClr val="tx1"/>
                </a:solidFill>
              </a:rPr>
              <a:t> </a:t>
            </a:r>
            <a:r>
              <a:rPr lang="en-US" sz="900" b="1" dirty="0" smtClean="0">
                <a:solidFill>
                  <a:schemeClr val="tx1"/>
                </a:solidFill>
              </a:rPr>
              <a:t>(PRIME)</a:t>
            </a:r>
          </a:p>
          <a:p>
            <a:pPr marL="342900" indent="-342900" algn="l">
              <a:buFont typeface="Arial" pitchFamily="34" charset="0"/>
              <a:buChar char="•"/>
            </a:pPr>
            <a:r>
              <a:rPr lang="en-US" sz="900" dirty="0" smtClean="0">
                <a:solidFill>
                  <a:schemeClr val="tx1"/>
                </a:solidFill>
              </a:rPr>
              <a:t>University of California at Davis, Davis, CA (Research Node Center)</a:t>
            </a:r>
          </a:p>
          <a:p>
            <a:pPr marL="342900" indent="-342900" algn="l">
              <a:buFont typeface="Arial" pitchFamily="34" charset="0"/>
              <a:buChar char="•"/>
            </a:pPr>
            <a:r>
              <a:rPr lang="en-US" sz="900" dirty="0" smtClean="0">
                <a:solidFill>
                  <a:schemeClr val="tx1"/>
                </a:solidFill>
              </a:rPr>
              <a:t>Children’s Hospital of Philadelphia, Philadelphia, PA</a:t>
            </a:r>
          </a:p>
          <a:p>
            <a:pPr marL="342900" indent="-342900" algn="l">
              <a:buFont typeface="Arial" pitchFamily="34" charset="0"/>
              <a:buChar char="•"/>
            </a:pPr>
            <a:r>
              <a:rPr lang="en-US" sz="900" dirty="0" smtClean="0">
                <a:solidFill>
                  <a:schemeClr val="tx1"/>
                </a:solidFill>
              </a:rPr>
              <a:t>Primary Children’s Hospital, Salt Lake City, UT</a:t>
            </a:r>
          </a:p>
          <a:p>
            <a:pPr marL="342900" indent="-342900" algn="l">
              <a:buFont typeface="Arial" pitchFamily="34" charset="0"/>
              <a:buChar char="•"/>
            </a:pPr>
            <a:endParaRPr lang="en-US" sz="900" dirty="0" smtClean="0">
              <a:solidFill>
                <a:schemeClr val="tx1"/>
              </a:solidFill>
            </a:endParaRPr>
          </a:p>
          <a:p>
            <a:pPr algn="l"/>
            <a:r>
              <a:rPr lang="en-US" sz="900" dirty="0" smtClean="0">
                <a:solidFill>
                  <a:schemeClr val="tx1"/>
                </a:solidFill>
                <a:hlinkClick r:id="rId6"/>
              </a:rPr>
              <a:t>Pittsburgh, Rhode Island, Delaware Network</a:t>
            </a:r>
            <a:r>
              <a:rPr lang="en-US" sz="900" dirty="0" smtClean="0">
                <a:solidFill>
                  <a:schemeClr val="tx1"/>
                </a:solidFill>
              </a:rPr>
              <a:t> </a:t>
            </a:r>
            <a:r>
              <a:rPr lang="en-US" sz="900" b="1" dirty="0" smtClean="0">
                <a:solidFill>
                  <a:schemeClr val="tx1"/>
                </a:solidFill>
              </a:rPr>
              <a:t>(PRIDENET)</a:t>
            </a:r>
          </a:p>
          <a:p>
            <a:pPr marL="342900" indent="-342900" algn="l">
              <a:buFont typeface="Arial" pitchFamily="34" charset="0"/>
              <a:buChar char="•"/>
            </a:pPr>
            <a:r>
              <a:rPr lang="en-US" sz="900" dirty="0" smtClean="0">
                <a:solidFill>
                  <a:schemeClr val="tx1"/>
                </a:solidFill>
              </a:rPr>
              <a:t>Children’s Hospital of Pittsburgh, Pittsburgh, PA(Research Node Center)</a:t>
            </a:r>
          </a:p>
          <a:p>
            <a:pPr marL="342900" indent="-342900" algn="l">
              <a:buFont typeface="Arial" pitchFamily="34" charset="0"/>
              <a:buChar char="•"/>
            </a:pPr>
            <a:r>
              <a:rPr lang="en-US" sz="900" dirty="0" smtClean="0">
                <a:solidFill>
                  <a:schemeClr val="tx1"/>
                </a:solidFill>
              </a:rPr>
              <a:t>Hasbro Children’s Hospital, Providence, RI</a:t>
            </a:r>
          </a:p>
          <a:p>
            <a:pPr marL="342900" indent="-342900" algn="l">
              <a:buFont typeface="Arial" pitchFamily="34" charset="0"/>
              <a:buChar char="•"/>
            </a:pPr>
            <a:r>
              <a:rPr lang="en-US" sz="900" dirty="0" smtClean="0">
                <a:solidFill>
                  <a:schemeClr val="tx1"/>
                </a:solidFill>
              </a:rPr>
              <a:t>A.I. duPont Hospital for Children, Wilmington, DE</a:t>
            </a:r>
          </a:p>
          <a:p>
            <a:pPr marL="342900" indent="-342900" algn="l">
              <a:buFont typeface="Arial" pitchFamily="34" charset="0"/>
              <a:buChar char="•"/>
            </a:pPr>
            <a:endParaRPr lang="en-US" sz="900" dirty="0" smtClean="0">
              <a:solidFill>
                <a:schemeClr val="tx1"/>
              </a:solidFill>
            </a:endParaRPr>
          </a:p>
          <a:p>
            <a:pPr algn="l"/>
            <a:r>
              <a:rPr lang="en-US" sz="900" dirty="0" smtClean="0">
                <a:solidFill>
                  <a:schemeClr val="tx1"/>
                </a:solidFill>
                <a:hlinkClick r:id="rId7"/>
              </a:rPr>
              <a:t>Washington, Boston, Chicago Applied Research Node</a:t>
            </a:r>
            <a:r>
              <a:rPr lang="en-US" sz="900" dirty="0" smtClean="0">
                <a:solidFill>
                  <a:schemeClr val="tx1"/>
                </a:solidFill>
              </a:rPr>
              <a:t> </a:t>
            </a:r>
            <a:r>
              <a:rPr lang="en-US" sz="900" b="1" dirty="0" smtClean="0">
                <a:solidFill>
                  <a:schemeClr val="tx1"/>
                </a:solidFill>
              </a:rPr>
              <a:t>(WBCARN)</a:t>
            </a:r>
          </a:p>
          <a:p>
            <a:pPr marL="342900" indent="-342900" algn="l">
              <a:buFont typeface="Arial" pitchFamily="34" charset="0"/>
              <a:buChar char="•"/>
            </a:pPr>
            <a:r>
              <a:rPr lang="en-US" sz="900" dirty="0" smtClean="0">
                <a:solidFill>
                  <a:schemeClr val="tx1"/>
                </a:solidFill>
              </a:rPr>
              <a:t>Children’s National Medical Center, Washington DC (Research Node Center)</a:t>
            </a:r>
          </a:p>
          <a:p>
            <a:pPr marL="342900" indent="-342900" algn="l">
              <a:buFont typeface="Arial" pitchFamily="34" charset="0"/>
              <a:buChar char="•"/>
            </a:pPr>
            <a:r>
              <a:rPr lang="en-US" sz="900" dirty="0" smtClean="0">
                <a:solidFill>
                  <a:srgbClr val="FF0000"/>
                </a:solidFill>
              </a:rPr>
              <a:t>Boston Children’s Hospital, Boston, MA**</a:t>
            </a:r>
          </a:p>
          <a:p>
            <a:pPr marL="342900" indent="-342900" algn="l">
              <a:buFont typeface="Arial" pitchFamily="34" charset="0"/>
              <a:buChar char="•"/>
            </a:pPr>
            <a:r>
              <a:rPr lang="en-US" sz="900" dirty="0" smtClean="0">
                <a:solidFill>
                  <a:srgbClr val="FF0000"/>
                </a:solidFill>
              </a:rPr>
              <a:t>Ann and Robert H. Lurie Children’s Hospital of Chicago, Chicago, IL**</a:t>
            </a:r>
          </a:p>
          <a:p>
            <a:pPr algn="l"/>
            <a:endParaRPr lang="en-US" sz="900" dirty="0">
              <a:solidFill>
                <a:schemeClr val="tx1"/>
              </a:solidFill>
            </a:endParaRPr>
          </a:p>
          <a:p>
            <a:pPr algn="l"/>
            <a:r>
              <a:rPr lang="en-US" sz="900" u="sng" dirty="0" smtClean="0">
                <a:solidFill>
                  <a:srgbClr val="FF0000"/>
                </a:solidFill>
              </a:rPr>
              <a:t>**PECARN entities  not involved with ESETT</a:t>
            </a:r>
            <a:endParaRPr lang="en-US" sz="900" u="sng" dirty="0">
              <a:solidFill>
                <a:srgbClr val="FF0000"/>
              </a:solidFill>
            </a:endParaRPr>
          </a:p>
          <a:p>
            <a:pPr algn="l"/>
            <a:r>
              <a:rPr lang="en-US" sz="900" b="1" dirty="0" smtClean="0">
                <a:solidFill>
                  <a:srgbClr val="FF0000"/>
                </a:solidFill>
              </a:rPr>
              <a:t>  **CHaMP (EMS Node), based out of Milwaukee, Wisconsin and include Charlotte, NC and Houston, TX EMS.  </a:t>
            </a:r>
          </a:p>
          <a:p>
            <a:pPr algn="l"/>
            <a:r>
              <a:rPr lang="en-US" sz="900" b="1" dirty="0" smtClean="0">
                <a:solidFill>
                  <a:srgbClr val="FF0000"/>
                </a:solidFill>
              </a:rPr>
              <a:t>  **PECARN Data Coordinating Center-University of Utah </a:t>
            </a:r>
            <a:endParaRPr lang="en-US" sz="900" b="1" dirty="0">
              <a:solidFill>
                <a:srgbClr val="FF0000"/>
              </a:solidFill>
            </a:endParaRPr>
          </a:p>
        </p:txBody>
      </p:sp>
    </p:spTree>
    <p:extLst>
      <p:ext uri="{BB962C8B-B14F-4D97-AF65-F5344CB8AC3E}">
        <p14:creationId xmlns:p14="http://schemas.microsoft.com/office/powerpoint/2010/main" val="627736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lstStyle/>
          <a:p>
            <a:r>
              <a:rPr lang="en-US" dirty="0" smtClean="0"/>
              <a:t>ESETT Geography</a:t>
            </a:r>
            <a:endParaRPr lang="en-US" dirty="0"/>
          </a:p>
        </p:txBody>
      </p:sp>
      <p:sp>
        <p:nvSpPr>
          <p:cNvPr id="3" name="Text Placeholder 2"/>
          <p:cNvSpPr>
            <a:spLocks noGrp="1"/>
          </p:cNvSpPr>
          <p:nvPr>
            <p:ph type="body" idx="1"/>
          </p:nvPr>
        </p:nvSpPr>
        <p:spPr/>
        <p:txBody>
          <a:bodyPr/>
          <a:lstStyle/>
          <a:p>
            <a:r>
              <a:rPr lang="en-US" dirty="0" smtClean="0"/>
              <a:t>NETT Hubs</a:t>
            </a:r>
            <a:endParaRPr lang="en-US" dirty="0"/>
          </a:p>
        </p:txBody>
      </p:sp>
      <p:sp>
        <p:nvSpPr>
          <p:cNvPr id="4" name="Text Placeholder 3"/>
          <p:cNvSpPr>
            <a:spLocks noGrp="1"/>
          </p:cNvSpPr>
          <p:nvPr>
            <p:ph type="body" sz="quarter" idx="3"/>
          </p:nvPr>
        </p:nvSpPr>
        <p:spPr/>
        <p:txBody>
          <a:bodyPr/>
          <a:lstStyle/>
          <a:p>
            <a:r>
              <a:rPr lang="en-US" dirty="0" smtClean="0"/>
              <a:t>PECARN </a:t>
            </a:r>
            <a:r>
              <a:rPr lang="en-US" dirty="0" smtClean="0"/>
              <a:t>Sites</a:t>
            </a:r>
            <a:endParaRPr lang="en-US" dirty="0"/>
          </a:p>
        </p:txBody>
      </p:sp>
      <p:pic>
        <p:nvPicPr>
          <p:cNvPr id="8" name="Content Placeholder 7" descr="NETT: Hubs and Centers - Google Chrome"/>
          <p:cNvPicPr>
            <a:picLocks noGrp="1" noChangeAspect="1"/>
          </p:cNvPicPr>
          <p:nvPr>
            <p:ph sz="quarter" idx="13"/>
          </p:nvPr>
        </p:nvPicPr>
        <p:blipFill rotWithShape="1">
          <a:blip r:embed="rId2">
            <a:extLst>
              <a:ext uri="{28A0092B-C50C-407E-A947-70E740481C1C}">
                <a14:useLocalDpi xmlns:a14="http://schemas.microsoft.com/office/drawing/2010/main" val="0"/>
              </a:ext>
            </a:extLst>
          </a:blip>
          <a:srcRect l="849" t="16349" r="2449" b="3523"/>
          <a:stretch/>
        </p:blipFill>
        <p:spPr>
          <a:xfrm>
            <a:off x="170219" y="2895601"/>
            <a:ext cx="4675634" cy="2743200"/>
          </a:xfrm>
          <a:prstGeom prst="rect">
            <a:avLst/>
          </a:prstGeom>
        </p:spPr>
      </p:pic>
      <p:grpSp>
        <p:nvGrpSpPr>
          <p:cNvPr id="9" name="Group 8"/>
          <p:cNvGrpSpPr/>
          <p:nvPr/>
        </p:nvGrpSpPr>
        <p:grpSpPr>
          <a:xfrm>
            <a:off x="4969733" y="2957642"/>
            <a:ext cx="3793267" cy="2628426"/>
            <a:chOff x="1519238" y="1614488"/>
            <a:chExt cx="7115175" cy="4405312"/>
          </a:xfrm>
        </p:grpSpPr>
        <p:grpSp>
          <p:nvGrpSpPr>
            <p:cNvPr id="10" name="Group 2"/>
            <p:cNvGrpSpPr>
              <a:grpSpLocks/>
            </p:cNvGrpSpPr>
            <p:nvPr/>
          </p:nvGrpSpPr>
          <p:grpSpPr bwMode="auto">
            <a:xfrm>
              <a:off x="1519238" y="1614488"/>
              <a:ext cx="4076700" cy="4311650"/>
              <a:chOff x="1519238" y="1614488"/>
              <a:chExt cx="4076700" cy="4311650"/>
            </a:xfrm>
          </p:grpSpPr>
          <p:sp>
            <p:nvSpPr>
              <p:cNvPr id="67" name="Freeform 6"/>
              <p:cNvSpPr>
                <a:spLocks/>
              </p:cNvSpPr>
              <p:nvPr/>
            </p:nvSpPr>
            <p:spPr bwMode="auto">
              <a:xfrm>
                <a:off x="1519238" y="2702719"/>
                <a:ext cx="1138237" cy="1797050"/>
              </a:xfrm>
              <a:custGeom>
                <a:avLst/>
                <a:gdLst>
                  <a:gd name="T0" fmla="*/ 2147483647 w 642"/>
                  <a:gd name="T1" fmla="*/ 0 h 1014"/>
                  <a:gd name="T2" fmla="*/ 2147483647 w 642"/>
                  <a:gd name="T3" fmla="*/ 2147483647 h 1014"/>
                  <a:gd name="T4" fmla="*/ 2147483647 w 642"/>
                  <a:gd name="T5" fmla="*/ 2147483647 h 1014"/>
                  <a:gd name="T6" fmla="*/ 0 w 642"/>
                  <a:gd name="T7" fmla="*/ 2147483647 h 1014"/>
                  <a:gd name="T8" fmla="*/ 2147483647 w 642"/>
                  <a:gd name="T9" fmla="*/ 2147483647 h 1014"/>
                  <a:gd name="T10" fmla="*/ 0 w 642"/>
                  <a:gd name="T11" fmla="*/ 2147483647 h 1014"/>
                  <a:gd name="T12" fmla="*/ 2147483647 w 642"/>
                  <a:gd name="T13" fmla="*/ 2147483647 h 1014"/>
                  <a:gd name="T14" fmla="*/ 2147483647 w 642"/>
                  <a:gd name="T15" fmla="*/ 2147483647 h 1014"/>
                  <a:gd name="T16" fmla="*/ 2147483647 w 642"/>
                  <a:gd name="T17" fmla="*/ 2147483647 h 1014"/>
                  <a:gd name="T18" fmla="*/ 2147483647 w 642"/>
                  <a:gd name="T19" fmla="*/ 2147483647 h 1014"/>
                  <a:gd name="T20" fmla="*/ 2147483647 w 642"/>
                  <a:gd name="T21" fmla="*/ 2147483647 h 1014"/>
                  <a:gd name="T22" fmla="*/ 2147483647 w 642"/>
                  <a:gd name="T23" fmla="*/ 2147483647 h 1014"/>
                  <a:gd name="T24" fmla="*/ 2147483647 w 642"/>
                  <a:gd name="T25" fmla="*/ 2147483647 h 1014"/>
                  <a:gd name="T26" fmla="*/ 2147483647 w 642"/>
                  <a:gd name="T27" fmla="*/ 2147483647 h 1014"/>
                  <a:gd name="T28" fmla="*/ 2147483647 w 642"/>
                  <a:gd name="T29" fmla="*/ 2147483647 h 1014"/>
                  <a:gd name="T30" fmla="*/ 2147483647 w 642"/>
                  <a:gd name="T31" fmla="*/ 2147483647 h 1014"/>
                  <a:gd name="T32" fmla="*/ 2147483647 w 642"/>
                  <a:gd name="T33" fmla="*/ 2147483647 h 1014"/>
                  <a:gd name="T34" fmla="*/ 2147483647 w 642"/>
                  <a:gd name="T35" fmla="*/ 2147483647 h 1014"/>
                  <a:gd name="T36" fmla="*/ 2147483647 w 642"/>
                  <a:gd name="T37" fmla="*/ 2147483647 h 1014"/>
                  <a:gd name="T38" fmla="*/ 2147483647 w 642"/>
                  <a:gd name="T39" fmla="*/ 2147483647 h 1014"/>
                  <a:gd name="T40" fmla="*/ 2147483647 w 642"/>
                  <a:gd name="T41" fmla="*/ 2147483647 h 1014"/>
                  <a:gd name="T42" fmla="*/ 2147483647 w 642"/>
                  <a:gd name="T43" fmla="*/ 2147483647 h 1014"/>
                  <a:gd name="T44" fmla="*/ 2147483647 w 642"/>
                  <a:gd name="T45" fmla="*/ 2147483647 h 1014"/>
                  <a:gd name="T46" fmla="*/ 2147483647 w 642"/>
                  <a:gd name="T47" fmla="*/ 2147483647 h 1014"/>
                  <a:gd name="T48" fmla="*/ 2147483647 w 642"/>
                  <a:gd name="T49" fmla="*/ 2147483647 h 1014"/>
                  <a:gd name="T50" fmla="*/ 2147483647 w 642"/>
                  <a:gd name="T51" fmla="*/ 2147483647 h 1014"/>
                  <a:gd name="T52" fmla="*/ 2147483647 w 642"/>
                  <a:gd name="T53" fmla="*/ 2147483647 h 1014"/>
                  <a:gd name="T54" fmla="*/ 2147483647 w 642"/>
                  <a:gd name="T55" fmla="*/ 2147483647 h 1014"/>
                  <a:gd name="T56" fmla="*/ 2147483647 w 642"/>
                  <a:gd name="T57" fmla="*/ 2147483647 h 1014"/>
                  <a:gd name="T58" fmla="*/ 2147483647 w 642"/>
                  <a:gd name="T59" fmla="*/ 2147483647 h 1014"/>
                  <a:gd name="T60" fmla="*/ 2147483647 w 642"/>
                  <a:gd name="T61" fmla="*/ 2147483647 h 1014"/>
                  <a:gd name="T62" fmla="*/ 2147483647 w 642"/>
                  <a:gd name="T63" fmla="*/ 2147483647 h 1014"/>
                  <a:gd name="T64" fmla="*/ 2147483647 w 642"/>
                  <a:gd name="T65" fmla="*/ 2147483647 h 1014"/>
                  <a:gd name="T66" fmla="*/ 2147483647 w 642"/>
                  <a:gd name="T67" fmla="*/ 2147483647 h 1014"/>
                  <a:gd name="T68" fmla="*/ 2147483647 w 642"/>
                  <a:gd name="T69" fmla="*/ 2147483647 h 1014"/>
                  <a:gd name="T70" fmla="*/ 2147483647 w 642"/>
                  <a:gd name="T71" fmla="*/ 2147483647 h 1014"/>
                  <a:gd name="T72" fmla="*/ 2147483647 w 642"/>
                  <a:gd name="T73" fmla="*/ 2147483647 h 1014"/>
                  <a:gd name="T74" fmla="*/ 2147483647 w 642"/>
                  <a:gd name="T75" fmla="*/ 2147483647 h 1014"/>
                  <a:gd name="T76" fmla="*/ 2147483647 w 642"/>
                  <a:gd name="T77" fmla="*/ 2147483647 h 1014"/>
                  <a:gd name="T78" fmla="*/ 2147483647 w 642"/>
                  <a:gd name="T79" fmla="*/ 2147483647 h 1014"/>
                  <a:gd name="T80" fmla="*/ 2147483647 w 642"/>
                  <a:gd name="T81" fmla="*/ 2147483647 h 1014"/>
                  <a:gd name="T82" fmla="*/ 2147483647 w 642"/>
                  <a:gd name="T83" fmla="*/ 2147483647 h 1014"/>
                  <a:gd name="T84" fmla="*/ 2147483647 w 642"/>
                  <a:gd name="T85" fmla="*/ 2147483647 h 1014"/>
                  <a:gd name="T86" fmla="*/ 2147483647 w 642"/>
                  <a:gd name="T87" fmla="*/ 2147483647 h 1014"/>
                  <a:gd name="T88" fmla="*/ 2147483647 w 642"/>
                  <a:gd name="T89" fmla="*/ 2147483647 h 1014"/>
                  <a:gd name="T90" fmla="*/ 2147483647 w 642"/>
                  <a:gd name="T91" fmla="*/ 2147483647 h 1014"/>
                  <a:gd name="T92" fmla="*/ 2147483647 w 642"/>
                  <a:gd name="T93" fmla="*/ 2147483647 h 1014"/>
                  <a:gd name="T94" fmla="*/ 2147483647 w 642"/>
                  <a:gd name="T95" fmla="*/ 2147483647 h 1014"/>
                  <a:gd name="T96" fmla="*/ 2147483647 w 642"/>
                  <a:gd name="T97" fmla="*/ 2147483647 h 1014"/>
                  <a:gd name="T98" fmla="*/ 2147483647 w 642"/>
                  <a:gd name="T99" fmla="*/ 2147483647 h 1014"/>
                  <a:gd name="T100" fmla="*/ 2147483647 w 642"/>
                  <a:gd name="T101" fmla="*/ 2147483647 h 1014"/>
                  <a:gd name="T102" fmla="*/ 2147483647 w 642"/>
                  <a:gd name="T103" fmla="*/ 2147483647 h 1014"/>
                  <a:gd name="T104" fmla="*/ 2147483647 w 642"/>
                  <a:gd name="T105" fmla="*/ 2147483647 h 1014"/>
                  <a:gd name="T106" fmla="*/ 2147483647 w 642"/>
                  <a:gd name="T107" fmla="*/ 0 h 101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42"/>
                  <a:gd name="T163" fmla="*/ 0 h 1014"/>
                  <a:gd name="T164" fmla="*/ 642 w 642"/>
                  <a:gd name="T165" fmla="*/ 1014 h 101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42" h="1014">
                    <a:moveTo>
                      <a:pt x="33" y="0"/>
                    </a:moveTo>
                    <a:lnTo>
                      <a:pt x="33" y="0"/>
                    </a:lnTo>
                    <a:lnTo>
                      <a:pt x="25" y="41"/>
                    </a:lnTo>
                    <a:lnTo>
                      <a:pt x="16" y="80"/>
                    </a:lnTo>
                    <a:lnTo>
                      <a:pt x="6" y="110"/>
                    </a:lnTo>
                    <a:lnTo>
                      <a:pt x="0" y="132"/>
                    </a:lnTo>
                    <a:lnTo>
                      <a:pt x="0" y="151"/>
                    </a:lnTo>
                    <a:lnTo>
                      <a:pt x="3" y="167"/>
                    </a:lnTo>
                    <a:lnTo>
                      <a:pt x="3" y="189"/>
                    </a:lnTo>
                    <a:lnTo>
                      <a:pt x="0" y="249"/>
                    </a:lnTo>
                    <a:lnTo>
                      <a:pt x="3" y="285"/>
                    </a:lnTo>
                    <a:lnTo>
                      <a:pt x="6" y="304"/>
                    </a:lnTo>
                    <a:lnTo>
                      <a:pt x="11" y="320"/>
                    </a:lnTo>
                    <a:lnTo>
                      <a:pt x="30" y="367"/>
                    </a:lnTo>
                    <a:lnTo>
                      <a:pt x="38" y="378"/>
                    </a:lnTo>
                    <a:lnTo>
                      <a:pt x="44" y="388"/>
                    </a:lnTo>
                    <a:lnTo>
                      <a:pt x="57" y="402"/>
                    </a:lnTo>
                    <a:lnTo>
                      <a:pt x="66" y="413"/>
                    </a:lnTo>
                    <a:lnTo>
                      <a:pt x="71" y="427"/>
                    </a:lnTo>
                    <a:lnTo>
                      <a:pt x="71" y="432"/>
                    </a:lnTo>
                    <a:lnTo>
                      <a:pt x="68" y="435"/>
                    </a:lnTo>
                    <a:lnTo>
                      <a:pt x="55" y="440"/>
                    </a:lnTo>
                    <a:lnTo>
                      <a:pt x="46" y="449"/>
                    </a:lnTo>
                    <a:lnTo>
                      <a:pt x="38" y="457"/>
                    </a:lnTo>
                    <a:lnTo>
                      <a:pt x="36" y="465"/>
                    </a:lnTo>
                    <a:lnTo>
                      <a:pt x="36" y="470"/>
                    </a:lnTo>
                    <a:lnTo>
                      <a:pt x="41" y="476"/>
                    </a:lnTo>
                    <a:lnTo>
                      <a:pt x="46" y="481"/>
                    </a:lnTo>
                    <a:lnTo>
                      <a:pt x="52" y="490"/>
                    </a:lnTo>
                    <a:lnTo>
                      <a:pt x="66" y="503"/>
                    </a:lnTo>
                    <a:lnTo>
                      <a:pt x="71" y="509"/>
                    </a:lnTo>
                    <a:lnTo>
                      <a:pt x="79" y="514"/>
                    </a:lnTo>
                    <a:lnTo>
                      <a:pt x="82" y="520"/>
                    </a:lnTo>
                    <a:lnTo>
                      <a:pt x="82" y="525"/>
                    </a:lnTo>
                    <a:lnTo>
                      <a:pt x="77" y="539"/>
                    </a:lnTo>
                    <a:lnTo>
                      <a:pt x="66" y="550"/>
                    </a:lnTo>
                    <a:lnTo>
                      <a:pt x="57" y="561"/>
                    </a:lnTo>
                    <a:lnTo>
                      <a:pt x="142" y="741"/>
                    </a:lnTo>
                    <a:lnTo>
                      <a:pt x="148" y="741"/>
                    </a:lnTo>
                    <a:lnTo>
                      <a:pt x="161" y="741"/>
                    </a:lnTo>
                    <a:lnTo>
                      <a:pt x="175" y="746"/>
                    </a:lnTo>
                    <a:lnTo>
                      <a:pt x="183" y="752"/>
                    </a:lnTo>
                    <a:lnTo>
                      <a:pt x="189" y="757"/>
                    </a:lnTo>
                    <a:lnTo>
                      <a:pt x="199" y="771"/>
                    </a:lnTo>
                    <a:lnTo>
                      <a:pt x="210" y="785"/>
                    </a:lnTo>
                    <a:lnTo>
                      <a:pt x="221" y="796"/>
                    </a:lnTo>
                    <a:lnTo>
                      <a:pt x="232" y="804"/>
                    </a:lnTo>
                    <a:lnTo>
                      <a:pt x="240" y="806"/>
                    </a:lnTo>
                    <a:lnTo>
                      <a:pt x="251" y="809"/>
                    </a:lnTo>
                    <a:lnTo>
                      <a:pt x="260" y="809"/>
                    </a:lnTo>
                    <a:lnTo>
                      <a:pt x="273" y="815"/>
                    </a:lnTo>
                    <a:lnTo>
                      <a:pt x="298" y="828"/>
                    </a:lnTo>
                    <a:lnTo>
                      <a:pt x="314" y="839"/>
                    </a:lnTo>
                    <a:lnTo>
                      <a:pt x="325" y="845"/>
                    </a:lnTo>
                    <a:lnTo>
                      <a:pt x="336" y="850"/>
                    </a:lnTo>
                    <a:lnTo>
                      <a:pt x="350" y="856"/>
                    </a:lnTo>
                    <a:lnTo>
                      <a:pt x="361" y="869"/>
                    </a:lnTo>
                    <a:lnTo>
                      <a:pt x="372" y="886"/>
                    </a:lnTo>
                    <a:lnTo>
                      <a:pt x="377" y="905"/>
                    </a:lnTo>
                    <a:lnTo>
                      <a:pt x="385" y="940"/>
                    </a:lnTo>
                    <a:lnTo>
                      <a:pt x="399" y="1011"/>
                    </a:lnTo>
                    <a:lnTo>
                      <a:pt x="593" y="1014"/>
                    </a:lnTo>
                    <a:lnTo>
                      <a:pt x="587" y="1000"/>
                    </a:lnTo>
                    <a:lnTo>
                      <a:pt x="582" y="987"/>
                    </a:lnTo>
                    <a:lnTo>
                      <a:pt x="582" y="973"/>
                    </a:lnTo>
                    <a:lnTo>
                      <a:pt x="585" y="951"/>
                    </a:lnTo>
                    <a:lnTo>
                      <a:pt x="587" y="940"/>
                    </a:lnTo>
                    <a:lnTo>
                      <a:pt x="596" y="927"/>
                    </a:lnTo>
                    <a:lnTo>
                      <a:pt x="609" y="902"/>
                    </a:lnTo>
                    <a:lnTo>
                      <a:pt x="615" y="894"/>
                    </a:lnTo>
                    <a:lnTo>
                      <a:pt x="620" y="886"/>
                    </a:lnTo>
                    <a:lnTo>
                      <a:pt x="637" y="875"/>
                    </a:lnTo>
                    <a:lnTo>
                      <a:pt x="642" y="875"/>
                    </a:lnTo>
                    <a:lnTo>
                      <a:pt x="639" y="867"/>
                    </a:lnTo>
                    <a:lnTo>
                      <a:pt x="634" y="858"/>
                    </a:lnTo>
                    <a:lnTo>
                      <a:pt x="628" y="853"/>
                    </a:lnTo>
                    <a:lnTo>
                      <a:pt x="618" y="850"/>
                    </a:lnTo>
                    <a:lnTo>
                      <a:pt x="612" y="847"/>
                    </a:lnTo>
                    <a:lnTo>
                      <a:pt x="612" y="845"/>
                    </a:lnTo>
                    <a:lnTo>
                      <a:pt x="609" y="787"/>
                    </a:lnTo>
                    <a:lnTo>
                      <a:pt x="238" y="358"/>
                    </a:lnTo>
                    <a:lnTo>
                      <a:pt x="309" y="58"/>
                    </a:lnTo>
                    <a:lnTo>
                      <a:pt x="33" y="0"/>
                    </a:lnTo>
                    <a:close/>
                  </a:path>
                </a:pathLst>
              </a:custGeom>
              <a:solidFill>
                <a:srgbClr val="FFFFFF"/>
              </a:solidFill>
              <a:ln w="12700">
                <a:solidFill>
                  <a:schemeClr val="tx1"/>
                </a:solidFill>
                <a:round/>
                <a:headEnd/>
                <a:tailEnd/>
              </a:ln>
            </p:spPr>
            <p:txBody>
              <a:bodyPr/>
              <a:lstStyle/>
              <a:p>
                <a:endParaRPr lang="en-US" dirty="0"/>
              </a:p>
            </p:txBody>
          </p:sp>
          <p:sp>
            <p:nvSpPr>
              <p:cNvPr id="68" name="Freeform 7"/>
              <p:cNvSpPr>
                <a:spLocks/>
              </p:cNvSpPr>
              <p:nvPr/>
            </p:nvSpPr>
            <p:spPr bwMode="auto">
              <a:xfrm>
                <a:off x="1941513" y="2797175"/>
                <a:ext cx="914400" cy="1292225"/>
              </a:xfrm>
              <a:custGeom>
                <a:avLst/>
                <a:gdLst>
                  <a:gd name="T0" fmla="*/ 2147483647 w 516"/>
                  <a:gd name="T1" fmla="*/ 0 h 729"/>
                  <a:gd name="T2" fmla="*/ 2147483647 w 516"/>
                  <a:gd name="T3" fmla="*/ 2147483647 h 729"/>
                  <a:gd name="T4" fmla="*/ 2147483647 w 516"/>
                  <a:gd name="T5" fmla="*/ 2147483647 h 729"/>
                  <a:gd name="T6" fmla="*/ 2147483647 w 516"/>
                  <a:gd name="T7" fmla="*/ 2147483647 h 729"/>
                  <a:gd name="T8" fmla="*/ 2147483647 w 516"/>
                  <a:gd name="T9" fmla="*/ 2147483647 h 729"/>
                  <a:gd name="T10" fmla="*/ 0 w 516"/>
                  <a:gd name="T11" fmla="*/ 2147483647 h 729"/>
                  <a:gd name="T12" fmla="*/ 2147483647 w 516"/>
                  <a:gd name="T13" fmla="*/ 0 h 729"/>
                  <a:gd name="T14" fmla="*/ 0 60000 65536"/>
                  <a:gd name="T15" fmla="*/ 0 60000 65536"/>
                  <a:gd name="T16" fmla="*/ 0 60000 65536"/>
                  <a:gd name="T17" fmla="*/ 0 60000 65536"/>
                  <a:gd name="T18" fmla="*/ 0 60000 65536"/>
                  <a:gd name="T19" fmla="*/ 0 60000 65536"/>
                  <a:gd name="T20" fmla="*/ 0 60000 65536"/>
                  <a:gd name="T21" fmla="*/ 0 w 516"/>
                  <a:gd name="T22" fmla="*/ 0 h 729"/>
                  <a:gd name="T23" fmla="*/ 516 w 516"/>
                  <a:gd name="T24" fmla="*/ 729 h 7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6" h="729">
                    <a:moveTo>
                      <a:pt x="71" y="0"/>
                    </a:moveTo>
                    <a:lnTo>
                      <a:pt x="516" y="90"/>
                    </a:lnTo>
                    <a:lnTo>
                      <a:pt x="434" y="656"/>
                    </a:lnTo>
                    <a:lnTo>
                      <a:pt x="410" y="658"/>
                    </a:lnTo>
                    <a:lnTo>
                      <a:pt x="371" y="729"/>
                    </a:lnTo>
                    <a:lnTo>
                      <a:pt x="0" y="300"/>
                    </a:lnTo>
                    <a:lnTo>
                      <a:pt x="71" y="0"/>
                    </a:lnTo>
                    <a:close/>
                  </a:path>
                </a:pathLst>
              </a:custGeom>
              <a:solidFill>
                <a:srgbClr val="FFFFFF"/>
              </a:solidFill>
              <a:ln w="9525">
                <a:solidFill>
                  <a:srgbClr val="010101"/>
                </a:solidFill>
                <a:round/>
                <a:headEnd/>
                <a:tailEnd/>
              </a:ln>
            </p:spPr>
            <p:txBody>
              <a:bodyPr/>
              <a:lstStyle/>
              <a:p>
                <a:endParaRPr lang="en-US" dirty="0"/>
              </a:p>
            </p:txBody>
          </p:sp>
          <p:sp>
            <p:nvSpPr>
              <p:cNvPr id="69" name="Freeform 8"/>
              <p:cNvSpPr>
                <a:spLocks/>
              </p:cNvSpPr>
              <p:nvPr/>
            </p:nvSpPr>
            <p:spPr bwMode="auto">
              <a:xfrm>
                <a:off x="1577975" y="2051050"/>
                <a:ext cx="1143000" cy="838200"/>
              </a:xfrm>
              <a:custGeom>
                <a:avLst/>
                <a:gdLst>
                  <a:gd name="T0" fmla="*/ 0 w 645"/>
                  <a:gd name="T1" fmla="*/ 2147483647 h 473"/>
                  <a:gd name="T2" fmla="*/ 2147483647 w 645"/>
                  <a:gd name="T3" fmla="*/ 2147483647 h 473"/>
                  <a:gd name="T4" fmla="*/ 2147483647 w 645"/>
                  <a:gd name="T5" fmla="*/ 2147483647 h 473"/>
                  <a:gd name="T6" fmla="*/ 2147483647 w 645"/>
                  <a:gd name="T7" fmla="*/ 2147483647 h 473"/>
                  <a:gd name="T8" fmla="*/ 2147483647 w 645"/>
                  <a:gd name="T9" fmla="*/ 2147483647 h 473"/>
                  <a:gd name="T10" fmla="*/ 2147483647 w 645"/>
                  <a:gd name="T11" fmla="*/ 0 h 473"/>
                  <a:gd name="T12" fmla="*/ 2147483647 w 645"/>
                  <a:gd name="T13" fmla="*/ 2147483647 h 473"/>
                  <a:gd name="T14" fmla="*/ 2147483647 w 645"/>
                  <a:gd name="T15" fmla="*/ 2147483647 h 473"/>
                  <a:gd name="T16" fmla="*/ 2147483647 w 645"/>
                  <a:gd name="T17" fmla="*/ 2147483647 h 473"/>
                  <a:gd name="T18" fmla="*/ 2147483647 w 645"/>
                  <a:gd name="T19" fmla="*/ 2147483647 h 473"/>
                  <a:gd name="T20" fmla="*/ 2147483647 w 645"/>
                  <a:gd name="T21" fmla="*/ 2147483647 h 473"/>
                  <a:gd name="T22" fmla="*/ 2147483647 w 645"/>
                  <a:gd name="T23" fmla="*/ 2147483647 h 473"/>
                  <a:gd name="T24" fmla="*/ 2147483647 w 645"/>
                  <a:gd name="T25" fmla="*/ 2147483647 h 473"/>
                  <a:gd name="T26" fmla="*/ 2147483647 w 645"/>
                  <a:gd name="T27" fmla="*/ 2147483647 h 473"/>
                  <a:gd name="T28" fmla="*/ 2147483647 w 645"/>
                  <a:gd name="T29" fmla="*/ 2147483647 h 473"/>
                  <a:gd name="T30" fmla="*/ 2147483647 w 645"/>
                  <a:gd name="T31" fmla="*/ 2147483647 h 473"/>
                  <a:gd name="T32" fmla="*/ 2147483647 w 645"/>
                  <a:gd name="T33" fmla="*/ 2147483647 h 473"/>
                  <a:gd name="T34" fmla="*/ 2147483647 w 645"/>
                  <a:gd name="T35" fmla="*/ 2147483647 h 473"/>
                  <a:gd name="T36" fmla="*/ 2147483647 w 645"/>
                  <a:gd name="T37" fmla="*/ 2147483647 h 473"/>
                  <a:gd name="T38" fmla="*/ 2147483647 w 645"/>
                  <a:gd name="T39" fmla="*/ 2147483647 h 473"/>
                  <a:gd name="T40" fmla="*/ 2147483647 w 645"/>
                  <a:gd name="T41" fmla="*/ 2147483647 h 473"/>
                  <a:gd name="T42" fmla="*/ 2147483647 w 645"/>
                  <a:gd name="T43" fmla="*/ 2147483647 h 473"/>
                  <a:gd name="T44" fmla="*/ 2147483647 w 645"/>
                  <a:gd name="T45" fmla="*/ 2147483647 h 473"/>
                  <a:gd name="T46" fmla="*/ 2147483647 w 645"/>
                  <a:gd name="T47" fmla="*/ 2147483647 h 473"/>
                  <a:gd name="T48" fmla="*/ 2147483647 w 645"/>
                  <a:gd name="T49" fmla="*/ 2147483647 h 473"/>
                  <a:gd name="T50" fmla="*/ 2147483647 w 645"/>
                  <a:gd name="T51" fmla="*/ 2147483647 h 473"/>
                  <a:gd name="T52" fmla="*/ 2147483647 w 645"/>
                  <a:gd name="T53" fmla="*/ 2147483647 h 473"/>
                  <a:gd name="T54" fmla="*/ 2147483647 w 645"/>
                  <a:gd name="T55" fmla="*/ 2147483647 h 473"/>
                  <a:gd name="T56" fmla="*/ 2147483647 w 645"/>
                  <a:gd name="T57" fmla="*/ 2147483647 h 473"/>
                  <a:gd name="T58" fmla="*/ 2147483647 w 645"/>
                  <a:gd name="T59" fmla="*/ 2147483647 h 473"/>
                  <a:gd name="T60" fmla="*/ 2147483647 w 645"/>
                  <a:gd name="T61" fmla="*/ 2147483647 h 473"/>
                  <a:gd name="T62" fmla="*/ 2147483647 w 645"/>
                  <a:gd name="T63" fmla="*/ 2147483647 h 473"/>
                  <a:gd name="T64" fmla="*/ 0 w 645"/>
                  <a:gd name="T65" fmla="*/ 2147483647 h 47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45"/>
                  <a:gd name="T100" fmla="*/ 0 h 473"/>
                  <a:gd name="T101" fmla="*/ 645 w 645"/>
                  <a:gd name="T102" fmla="*/ 473 h 47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45" h="473">
                    <a:moveTo>
                      <a:pt x="0" y="363"/>
                    </a:moveTo>
                    <a:lnTo>
                      <a:pt x="0" y="363"/>
                    </a:lnTo>
                    <a:lnTo>
                      <a:pt x="0" y="336"/>
                    </a:lnTo>
                    <a:lnTo>
                      <a:pt x="5" y="312"/>
                    </a:lnTo>
                    <a:lnTo>
                      <a:pt x="8" y="298"/>
                    </a:lnTo>
                    <a:lnTo>
                      <a:pt x="13" y="284"/>
                    </a:lnTo>
                    <a:lnTo>
                      <a:pt x="150" y="16"/>
                    </a:lnTo>
                    <a:lnTo>
                      <a:pt x="156" y="11"/>
                    </a:lnTo>
                    <a:lnTo>
                      <a:pt x="164" y="3"/>
                    </a:lnTo>
                    <a:lnTo>
                      <a:pt x="169" y="0"/>
                    </a:lnTo>
                    <a:lnTo>
                      <a:pt x="177" y="0"/>
                    </a:lnTo>
                    <a:lnTo>
                      <a:pt x="186" y="6"/>
                    </a:lnTo>
                    <a:lnTo>
                      <a:pt x="191" y="16"/>
                    </a:lnTo>
                    <a:lnTo>
                      <a:pt x="202" y="36"/>
                    </a:lnTo>
                    <a:lnTo>
                      <a:pt x="205" y="47"/>
                    </a:lnTo>
                    <a:lnTo>
                      <a:pt x="205" y="49"/>
                    </a:lnTo>
                    <a:lnTo>
                      <a:pt x="188" y="66"/>
                    </a:lnTo>
                    <a:lnTo>
                      <a:pt x="232" y="74"/>
                    </a:lnTo>
                    <a:lnTo>
                      <a:pt x="246" y="74"/>
                    </a:lnTo>
                    <a:lnTo>
                      <a:pt x="262" y="74"/>
                    </a:lnTo>
                    <a:lnTo>
                      <a:pt x="276" y="74"/>
                    </a:lnTo>
                    <a:lnTo>
                      <a:pt x="287" y="79"/>
                    </a:lnTo>
                    <a:lnTo>
                      <a:pt x="300" y="85"/>
                    </a:lnTo>
                    <a:lnTo>
                      <a:pt x="314" y="93"/>
                    </a:lnTo>
                    <a:lnTo>
                      <a:pt x="330" y="96"/>
                    </a:lnTo>
                    <a:lnTo>
                      <a:pt x="350" y="98"/>
                    </a:lnTo>
                    <a:lnTo>
                      <a:pt x="374" y="96"/>
                    </a:lnTo>
                    <a:lnTo>
                      <a:pt x="404" y="90"/>
                    </a:lnTo>
                    <a:lnTo>
                      <a:pt x="432" y="88"/>
                    </a:lnTo>
                    <a:lnTo>
                      <a:pt x="453" y="88"/>
                    </a:lnTo>
                    <a:lnTo>
                      <a:pt x="508" y="98"/>
                    </a:lnTo>
                    <a:lnTo>
                      <a:pt x="565" y="107"/>
                    </a:lnTo>
                    <a:lnTo>
                      <a:pt x="595" y="109"/>
                    </a:lnTo>
                    <a:lnTo>
                      <a:pt x="609" y="112"/>
                    </a:lnTo>
                    <a:lnTo>
                      <a:pt x="628" y="148"/>
                    </a:lnTo>
                    <a:lnTo>
                      <a:pt x="642" y="172"/>
                    </a:lnTo>
                    <a:lnTo>
                      <a:pt x="645" y="180"/>
                    </a:lnTo>
                    <a:lnTo>
                      <a:pt x="645" y="186"/>
                    </a:lnTo>
                    <a:lnTo>
                      <a:pt x="617" y="213"/>
                    </a:lnTo>
                    <a:lnTo>
                      <a:pt x="601" y="232"/>
                    </a:lnTo>
                    <a:lnTo>
                      <a:pt x="587" y="243"/>
                    </a:lnTo>
                    <a:lnTo>
                      <a:pt x="574" y="262"/>
                    </a:lnTo>
                    <a:lnTo>
                      <a:pt x="568" y="273"/>
                    </a:lnTo>
                    <a:lnTo>
                      <a:pt x="568" y="279"/>
                    </a:lnTo>
                    <a:lnTo>
                      <a:pt x="571" y="284"/>
                    </a:lnTo>
                    <a:lnTo>
                      <a:pt x="576" y="292"/>
                    </a:lnTo>
                    <a:lnTo>
                      <a:pt x="576" y="303"/>
                    </a:lnTo>
                    <a:lnTo>
                      <a:pt x="574" y="314"/>
                    </a:lnTo>
                    <a:lnTo>
                      <a:pt x="568" y="328"/>
                    </a:lnTo>
                    <a:lnTo>
                      <a:pt x="524" y="473"/>
                    </a:lnTo>
                    <a:lnTo>
                      <a:pt x="0" y="363"/>
                    </a:lnTo>
                    <a:close/>
                  </a:path>
                </a:pathLst>
              </a:custGeom>
              <a:solidFill>
                <a:srgbClr val="FFFFFF"/>
              </a:solidFill>
              <a:ln w="9525">
                <a:solidFill>
                  <a:srgbClr val="010101"/>
                </a:solidFill>
                <a:round/>
                <a:headEnd/>
                <a:tailEnd/>
              </a:ln>
            </p:spPr>
            <p:txBody>
              <a:bodyPr/>
              <a:lstStyle/>
              <a:p>
                <a:endParaRPr lang="en-US" dirty="0"/>
              </a:p>
            </p:txBody>
          </p:sp>
          <p:sp>
            <p:nvSpPr>
              <p:cNvPr id="70" name="Freeform 9"/>
              <p:cNvSpPr>
                <a:spLocks/>
              </p:cNvSpPr>
              <p:nvPr/>
            </p:nvSpPr>
            <p:spPr bwMode="auto">
              <a:xfrm>
                <a:off x="1843088" y="1614488"/>
                <a:ext cx="931862" cy="639762"/>
              </a:xfrm>
              <a:custGeom>
                <a:avLst/>
                <a:gdLst>
                  <a:gd name="T0" fmla="*/ 2147483647 w 525"/>
                  <a:gd name="T1" fmla="*/ 2147483647 h 361"/>
                  <a:gd name="T2" fmla="*/ 2147483647 w 525"/>
                  <a:gd name="T3" fmla="*/ 2147483647 h 361"/>
                  <a:gd name="T4" fmla="*/ 2147483647 w 525"/>
                  <a:gd name="T5" fmla="*/ 2147483647 h 361"/>
                  <a:gd name="T6" fmla="*/ 0 w 525"/>
                  <a:gd name="T7" fmla="*/ 2147483647 h 361"/>
                  <a:gd name="T8" fmla="*/ 2147483647 w 525"/>
                  <a:gd name="T9" fmla="*/ 2147483647 h 361"/>
                  <a:gd name="T10" fmla="*/ 2147483647 w 525"/>
                  <a:gd name="T11" fmla="*/ 2147483647 h 361"/>
                  <a:gd name="T12" fmla="*/ 2147483647 w 525"/>
                  <a:gd name="T13" fmla="*/ 2147483647 h 361"/>
                  <a:gd name="T14" fmla="*/ 2147483647 w 525"/>
                  <a:gd name="T15" fmla="*/ 2147483647 h 361"/>
                  <a:gd name="T16" fmla="*/ 2147483647 w 525"/>
                  <a:gd name="T17" fmla="*/ 2147483647 h 361"/>
                  <a:gd name="T18" fmla="*/ 2147483647 w 525"/>
                  <a:gd name="T19" fmla="*/ 2147483647 h 361"/>
                  <a:gd name="T20" fmla="*/ 2147483647 w 525"/>
                  <a:gd name="T21" fmla="*/ 2147483647 h 361"/>
                  <a:gd name="T22" fmla="*/ 2147483647 w 525"/>
                  <a:gd name="T23" fmla="*/ 2147483647 h 361"/>
                  <a:gd name="T24" fmla="*/ 2147483647 w 525"/>
                  <a:gd name="T25" fmla="*/ 2147483647 h 361"/>
                  <a:gd name="T26" fmla="*/ 2147483647 w 525"/>
                  <a:gd name="T27" fmla="*/ 2147483647 h 361"/>
                  <a:gd name="T28" fmla="*/ 2147483647 w 525"/>
                  <a:gd name="T29" fmla="*/ 2147483647 h 361"/>
                  <a:gd name="T30" fmla="*/ 2147483647 w 525"/>
                  <a:gd name="T31" fmla="*/ 2147483647 h 361"/>
                  <a:gd name="T32" fmla="*/ 2147483647 w 525"/>
                  <a:gd name="T33" fmla="*/ 2147483647 h 361"/>
                  <a:gd name="T34" fmla="*/ 2147483647 w 525"/>
                  <a:gd name="T35" fmla="*/ 2147483647 h 361"/>
                  <a:gd name="T36" fmla="*/ 2147483647 w 525"/>
                  <a:gd name="T37" fmla="*/ 2147483647 h 361"/>
                  <a:gd name="T38" fmla="*/ 2147483647 w 525"/>
                  <a:gd name="T39" fmla="*/ 0 h 361"/>
                  <a:gd name="T40" fmla="*/ 2147483647 w 525"/>
                  <a:gd name="T41" fmla="*/ 2147483647 h 361"/>
                  <a:gd name="T42" fmla="*/ 2147483647 w 525"/>
                  <a:gd name="T43" fmla="*/ 2147483647 h 361"/>
                  <a:gd name="T44" fmla="*/ 2147483647 w 525"/>
                  <a:gd name="T45" fmla="*/ 2147483647 h 361"/>
                  <a:gd name="T46" fmla="*/ 2147483647 w 525"/>
                  <a:gd name="T47" fmla="*/ 2147483647 h 361"/>
                  <a:gd name="T48" fmla="*/ 2147483647 w 525"/>
                  <a:gd name="T49" fmla="*/ 2147483647 h 361"/>
                  <a:gd name="T50" fmla="*/ 2147483647 w 525"/>
                  <a:gd name="T51" fmla="*/ 2147483647 h 361"/>
                  <a:gd name="T52" fmla="*/ 2147483647 w 525"/>
                  <a:gd name="T53" fmla="*/ 2147483647 h 361"/>
                  <a:gd name="T54" fmla="*/ 2147483647 w 525"/>
                  <a:gd name="T55" fmla="*/ 2147483647 h 361"/>
                  <a:gd name="T56" fmla="*/ 2147483647 w 525"/>
                  <a:gd name="T57" fmla="*/ 2147483647 h 361"/>
                  <a:gd name="T58" fmla="*/ 2147483647 w 525"/>
                  <a:gd name="T59" fmla="*/ 2147483647 h 361"/>
                  <a:gd name="T60" fmla="*/ 2147483647 w 525"/>
                  <a:gd name="T61" fmla="*/ 2147483647 h 361"/>
                  <a:gd name="T62" fmla="*/ 2147483647 w 525"/>
                  <a:gd name="T63" fmla="*/ 2147483647 h 361"/>
                  <a:gd name="T64" fmla="*/ 2147483647 w 525"/>
                  <a:gd name="T65" fmla="*/ 2147483647 h 361"/>
                  <a:gd name="T66" fmla="*/ 2147483647 w 525"/>
                  <a:gd name="T67" fmla="*/ 2147483647 h 361"/>
                  <a:gd name="T68" fmla="*/ 2147483647 w 525"/>
                  <a:gd name="T69" fmla="*/ 2147483647 h 36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25"/>
                  <a:gd name="T106" fmla="*/ 0 h 361"/>
                  <a:gd name="T107" fmla="*/ 525 w 525"/>
                  <a:gd name="T108" fmla="*/ 361 h 36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25" h="361">
                    <a:moveTo>
                      <a:pt x="30" y="241"/>
                    </a:moveTo>
                    <a:lnTo>
                      <a:pt x="30" y="241"/>
                    </a:lnTo>
                    <a:lnTo>
                      <a:pt x="25" y="238"/>
                    </a:lnTo>
                    <a:lnTo>
                      <a:pt x="16" y="230"/>
                    </a:lnTo>
                    <a:lnTo>
                      <a:pt x="6" y="219"/>
                    </a:lnTo>
                    <a:lnTo>
                      <a:pt x="3" y="211"/>
                    </a:lnTo>
                    <a:lnTo>
                      <a:pt x="0" y="202"/>
                    </a:lnTo>
                    <a:lnTo>
                      <a:pt x="3" y="178"/>
                    </a:lnTo>
                    <a:lnTo>
                      <a:pt x="11" y="145"/>
                    </a:lnTo>
                    <a:lnTo>
                      <a:pt x="22" y="101"/>
                    </a:lnTo>
                    <a:lnTo>
                      <a:pt x="38" y="14"/>
                    </a:lnTo>
                    <a:lnTo>
                      <a:pt x="126" y="44"/>
                    </a:lnTo>
                    <a:lnTo>
                      <a:pt x="109" y="71"/>
                    </a:lnTo>
                    <a:lnTo>
                      <a:pt x="101" y="99"/>
                    </a:lnTo>
                    <a:lnTo>
                      <a:pt x="96" y="112"/>
                    </a:lnTo>
                    <a:lnTo>
                      <a:pt x="96" y="123"/>
                    </a:lnTo>
                    <a:lnTo>
                      <a:pt x="93" y="131"/>
                    </a:lnTo>
                    <a:lnTo>
                      <a:pt x="90" y="140"/>
                    </a:lnTo>
                    <a:lnTo>
                      <a:pt x="82" y="145"/>
                    </a:lnTo>
                    <a:lnTo>
                      <a:pt x="79" y="148"/>
                    </a:lnTo>
                    <a:lnTo>
                      <a:pt x="96" y="153"/>
                    </a:lnTo>
                    <a:lnTo>
                      <a:pt x="109" y="153"/>
                    </a:lnTo>
                    <a:lnTo>
                      <a:pt x="120" y="150"/>
                    </a:lnTo>
                    <a:lnTo>
                      <a:pt x="131" y="148"/>
                    </a:lnTo>
                    <a:lnTo>
                      <a:pt x="142" y="145"/>
                    </a:lnTo>
                    <a:lnTo>
                      <a:pt x="156" y="134"/>
                    </a:lnTo>
                    <a:lnTo>
                      <a:pt x="161" y="131"/>
                    </a:lnTo>
                    <a:lnTo>
                      <a:pt x="175" y="109"/>
                    </a:lnTo>
                    <a:lnTo>
                      <a:pt x="186" y="90"/>
                    </a:lnTo>
                    <a:lnTo>
                      <a:pt x="189" y="79"/>
                    </a:lnTo>
                    <a:lnTo>
                      <a:pt x="191" y="71"/>
                    </a:lnTo>
                    <a:lnTo>
                      <a:pt x="194" y="28"/>
                    </a:lnTo>
                    <a:lnTo>
                      <a:pt x="197" y="0"/>
                    </a:lnTo>
                    <a:lnTo>
                      <a:pt x="525" y="71"/>
                    </a:lnTo>
                    <a:lnTo>
                      <a:pt x="456" y="361"/>
                    </a:lnTo>
                    <a:lnTo>
                      <a:pt x="377" y="347"/>
                    </a:lnTo>
                    <a:lnTo>
                      <a:pt x="282" y="334"/>
                    </a:lnTo>
                    <a:lnTo>
                      <a:pt x="260" y="336"/>
                    </a:lnTo>
                    <a:lnTo>
                      <a:pt x="235" y="339"/>
                    </a:lnTo>
                    <a:lnTo>
                      <a:pt x="213" y="344"/>
                    </a:lnTo>
                    <a:lnTo>
                      <a:pt x="194" y="344"/>
                    </a:lnTo>
                    <a:lnTo>
                      <a:pt x="175" y="339"/>
                    </a:lnTo>
                    <a:lnTo>
                      <a:pt x="148" y="328"/>
                    </a:lnTo>
                    <a:lnTo>
                      <a:pt x="123" y="320"/>
                    </a:lnTo>
                    <a:lnTo>
                      <a:pt x="101" y="317"/>
                    </a:lnTo>
                    <a:lnTo>
                      <a:pt x="60" y="317"/>
                    </a:lnTo>
                    <a:lnTo>
                      <a:pt x="44" y="317"/>
                    </a:lnTo>
                    <a:lnTo>
                      <a:pt x="41" y="314"/>
                    </a:lnTo>
                    <a:lnTo>
                      <a:pt x="38" y="312"/>
                    </a:lnTo>
                    <a:lnTo>
                      <a:pt x="44" y="306"/>
                    </a:lnTo>
                    <a:lnTo>
                      <a:pt x="49" y="301"/>
                    </a:lnTo>
                    <a:lnTo>
                      <a:pt x="55" y="293"/>
                    </a:lnTo>
                    <a:lnTo>
                      <a:pt x="55" y="287"/>
                    </a:lnTo>
                    <a:lnTo>
                      <a:pt x="55" y="282"/>
                    </a:lnTo>
                    <a:lnTo>
                      <a:pt x="38" y="254"/>
                    </a:lnTo>
                    <a:lnTo>
                      <a:pt x="30" y="241"/>
                    </a:lnTo>
                    <a:close/>
                  </a:path>
                </a:pathLst>
              </a:custGeom>
              <a:solidFill>
                <a:srgbClr val="FFFFFF"/>
              </a:solidFill>
              <a:ln w="9525">
                <a:solidFill>
                  <a:srgbClr val="010101"/>
                </a:solidFill>
                <a:round/>
                <a:headEnd/>
                <a:tailEnd/>
              </a:ln>
            </p:spPr>
            <p:txBody>
              <a:bodyPr/>
              <a:lstStyle/>
              <a:p>
                <a:endParaRPr lang="en-US" dirty="0"/>
              </a:p>
            </p:txBody>
          </p:sp>
          <p:sp>
            <p:nvSpPr>
              <p:cNvPr id="71" name="Freeform 10"/>
              <p:cNvSpPr>
                <a:spLocks/>
              </p:cNvSpPr>
              <p:nvPr/>
            </p:nvSpPr>
            <p:spPr bwMode="auto">
              <a:xfrm>
                <a:off x="2506663" y="1739900"/>
                <a:ext cx="760412" cy="1281113"/>
              </a:xfrm>
              <a:custGeom>
                <a:avLst/>
                <a:gdLst>
                  <a:gd name="T0" fmla="*/ 2147483647 w 429"/>
                  <a:gd name="T1" fmla="*/ 2147483647 h 722"/>
                  <a:gd name="T2" fmla="*/ 2147483647 w 429"/>
                  <a:gd name="T3" fmla="*/ 2147483647 h 722"/>
                  <a:gd name="T4" fmla="*/ 2147483647 w 429"/>
                  <a:gd name="T5" fmla="*/ 2147483647 h 722"/>
                  <a:gd name="T6" fmla="*/ 2147483647 w 429"/>
                  <a:gd name="T7" fmla="*/ 2147483647 h 722"/>
                  <a:gd name="T8" fmla="*/ 2147483647 w 429"/>
                  <a:gd name="T9" fmla="*/ 2147483647 h 722"/>
                  <a:gd name="T10" fmla="*/ 2147483647 w 429"/>
                  <a:gd name="T11" fmla="*/ 2147483647 h 722"/>
                  <a:gd name="T12" fmla="*/ 2147483647 w 429"/>
                  <a:gd name="T13" fmla="*/ 2147483647 h 722"/>
                  <a:gd name="T14" fmla="*/ 2147483647 w 429"/>
                  <a:gd name="T15" fmla="*/ 2147483647 h 722"/>
                  <a:gd name="T16" fmla="*/ 2147483647 w 429"/>
                  <a:gd name="T17" fmla="*/ 2147483647 h 722"/>
                  <a:gd name="T18" fmla="*/ 2147483647 w 429"/>
                  <a:gd name="T19" fmla="*/ 2147483647 h 722"/>
                  <a:gd name="T20" fmla="*/ 2147483647 w 429"/>
                  <a:gd name="T21" fmla="*/ 2147483647 h 722"/>
                  <a:gd name="T22" fmla="*/ 2147483647 w 429"/>
                  <a:gd name="T23" fmla="*/ 2147483647 h 722"/>
                  <a:gd name="T24" fmla="*/ 2147483647 w 429"/>
                  <a:gd name="T25" fmla="*/ 2147483647 h 722"/>
                  <a:gd name="T26" fmla="*/ 2147483647 w 429"/>
                  <a:gd name="T27" fmla="*/ 2147483647 h 722"/>
                  <a:gd name="T28" fmla="*/ 2147483647 w 429"/>
                  <a:gd name="T29" fmla="*/ 2147483647 h 722"/>
                  <a:gd name="T30" fmla="*/ 2147483647 w 429"/>
                  <a:gd name="T31" fmla="*/ 2147483647 h 722"/>
                  <a:gd name="T32" fmla="*/ 2147483647 w 429"/>
                  <a:gd name="T33" fmla="*/ 2147483647 h 722"/>
                  <a:gd name="T34" fmla="*/ 2147483647 w 429"/>
                  <a:gd name="T35" fmla="*/ 2147483647 h 722"/>
                  <a:gd name="T36" fmla="*/ 2147483647 w 429"/>
                  <a:gd name="T37" fmla="*/ 2147483647 h 722"/>
                  <a:gd name="T38" fmla="*/ 2147483647 w 429"/>
                  <a:gd name="T39" fmla="*/ 2147483647 h 722"/>
                  <a:gd name="T40" fmla="*/ 2147483647 w 429"/>
                  <a:gd name="T41" fmla="*/ 2147483647 h 722"/>
                  <a:gd name="T42" fmla="*/ 2147483647 w 429"/>
                  <a:gd name="T43" fmla="*/ 2147483647 h 722"/>
                  <a:gd name="T44" fmla="*/ 2147483647 w 429"/>
                  <a:gd name="T45" fmla="*/ 2147483647 h 722"/>
                  <a:gd name="T46" fmla="*/ 2147483647 w 429"/>
                  <a:gd name="T47" fmla="*/ 0 h 722"/>
                  <a:gd name="T48" fmla="*/ 2147483647 w 429"/>
                  <a:gd name="T49" fmla="*/ 2147483647 h 722"/>
                  <a:gd name="T50" fmla="*/ 2147483647 w 429"/>
                  <a:gd name="T51" fmla="*/ 2147483647 h 722"/>
                  <a:gd name="T52" fmla="*/ 2147483647 w 429"/>
                  <a:gd name="T53" fmla="*/ 2147483647 h 722"/>
                  <a:gd name="T54" fmla="*/ 2147483647 w 429"/>
                  <a:gd name="T55" fmla="*/ 2147483647 h 722"/>
                  <a:gd name="T56" fmla="*/ 2147483647 w 429"/>
                  <a:gd name="T57" fmla="*/ 2147483647 h 722"/>
                  <a:gd name="T58" fmla="*/ 2147483647 w 429"/>
                  <a:gd name="T59" fmla="*/ 2147483647 h 722"/>
                  <a:gd name="T60" fmla="*/ 2147483647 w 429"/>
                  <a:gd name="T61" fmla="*/ 2147483647 h 722"/>
                  <a:gd name="T62" fmla="*/ 0 w 429"/>
                  <a:gd name="T63" fmla="*/ 2147483647 h 72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29"/>
                  <a:gd name="T97" fmla="*/ 0 h 722"/>
                  <a:gd name="T98" fmla="*/ 429 w 429"/>
                  <a:gd name="T99" fmla="*/ 722 h 72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29" h="722">
                    <a:moveTo>
                      <a:pt x="0" y="648"/>
                    </a:moveTo>
                    <a:lnTo>
                      <a:pt x="399" y="722"/>
                    </a:lnTo>
                    <a:lnTo>
                      <a:pt x="410" y="664"/>
                    </a:lnTo>
                    <a:lnTo>
                      <a:pt x="416" y="615"/>
                    </a:lnTo>
                    <a:lnTo>
                      <a:pt x="421" y="574"/>
                    </a:lnTo>
                    <a:lnTo>
                      <a:pt x="429" y="484"/>
                    </a:lnTo>
                    <a:lnTo>
                      <a:pt x="407" y="487"/>
                    </a:lnTo>
                    <a:lnTo>
                      <a:pt x="375" y="489"/>
                    </a:lnTo>
                    <a:lnTo>
                      <a:pt x="334" y="492"/>
                    </a:lnTo>
                    <a:lnTo>
                      <a:pt x="315" y="492"/>
                    </a:lnTo>
                    <a:lnTo>
                      <a:pt x="309" y="492"/>
                    </a:lnTo>
                    <a:lnTo>
                      <a:pt x="304" y="489"/>
                    </a:lnTo>
                    <a:lnTo>
                      <a:pt x="298" y="470"/>
                    </a:lnTo>
                    <a:lnTo>
                      <a:pt x="285" y="435"/>
                    </a:lnTo>
                    <a:lnTo>
                      <a:pt x="265" y="377"/>
                    </a:lnTo>
                    <a:lnTo>
                      <a:pt x="260" y="372"/>
                    </a:lnTo>
                    <a:lnTo>
                      <a:pt x="257" y="372"/>
                    </a:lnTo>
                    <a:lnTo>
                      <a:pt x="244" y="375"/>
                    </a:lnTo>
                    <a:lnTo>
                      <a:pt x="235" y="375"/>
                    </a:lnTo>
                    <a:lnTo>
                      <a:pt x="230" y="369"/>
                    </a:lnTo>
                    <a:lnTo>
                      <a:pt x="230" y="364"/>
                    </a:lnTo>
                    <a:lnTo>
                      <a:pt x="233" y="355"/>
                    </a:lnTo>
                    <a:lnTo>
                      <a:pt x="241" y="342"/>
                    </a:lnTo>
                    <a:lnTo>
                      <a:pt x="254" y="323"/>
                    </a:lnTo>
                    <a:lnTo>
                      <a:pt x="257" y="312"/>
                    </a:lnTo>
                    <a:lnTo>
                      <a:pt x="263" y="298"/>
                    </a:lnTo>
                    <a:lnTo>
                      <a:pt x="263" y="287"/>
                    </a:lnTo>
                    <a:lnTo>
                      <a:pt x="260" y="276"/>
                    </a:lnTo>
                    <a:lnTo>
                      <a:pt x="249" y="254"/>
                    </a:lnTo>
                    <a:lnTo>
                      <a:pt x="230" y="227"/>
                    </a:lnTo>
                    <a:lnTo>
                      <a:pt x="214" y="200"/>
                    </a:lnTo>
                    <a:lnTo>
                      <a:pt x="197" y="167"/>
                    </a:lnTo>
                    <a:lnTo>
                      <a:pt x="194" y="151"/>
                    </a:lnTo>
                    <a:lnTo>
                      <a:pt x="192" y="126"/>
                    </a:lnTo>
                    <a:lnTo>
                      <a:pt x="192" y="77"/>
                    </a:lnTo>
                    <a:lnTo>
                      <a:pt x="197" y="33"/>
                    </a:lnTo>
                    <a:lnTo>
                      <a:pt x="197" y="17"/>
                    </a:lnTo>
                    <a:lnTo>
                      <a:pt x="151" y="0"/>
                    </a:lnTo>
                    <a:lnTo>
                      <a:pt x="82" y="284"/>
                    </a:lnTo>
                    <a:lnTo>
                      <a:pt x="121" y="355"/>
                    </a:lnTo>
                    <a:lnTo>
                      <a:pt x="82" y="396"/>
                    </a:lnTo>
                    <a:lnTo>
                      <a:pt x="55" y="429"/>
                    </a:lnTo>
                    <a:lnTo>
                      <a:pt x="47" y="440"/>
                    </a:lnTo>
                    <a:lnTo>
                      <a:pt x="44" y="451"/>
                    </a:lnTo>
                    <a:lnTo>
                      <a:pt x="50" y="462"/>
                    </a:lnTo>
                    <a:lnTo>
                      <a:pt x="50" y="473"/>
                    </a:lnTo>
                    <a:lnTo>
                      <a:pt x="47" y="492"/>
                    </a:lnTo>
                    <a:lnTo>
                      <a:pt x="36" y="525"/>
                    </a:lnTo>
                    <a:lnTo>
                      <a:pt x="22" y="569"/>
                    </a:lnTo>
                    <a:lnTo>
                      <a:pt x="11" y="607"/>
                    </a:lnTo>
                    <a:lnTo>
                      <a:pt x="0" y="648"/>
                    </a:lnTo>
                    <a:close/>
                  </a:path>
                </a:pathLst>
              </a:custGeom>
              <a:solidFill>
                <a:srgbClr val="FFFFFF"/>
              </a:solidFill>
              <a:ln w="9525">
                <a:solidFill>
                  <a:srgbClr val="010101"/>
                </a:solidFill>
                <a:round/>
                <a:headEnd/>
                <a:tailEnd/>
              </a:ln>
            </p:spPr>
            <p:txBody>
              <a:bodyPr/>
              <a:lstStyle/>
              <a:p>
                <a:endParaRPr lang="en-US" dirty="0"/>
              </a:p>
            </p:txBody>
          </p:sp>
          <p:sp>
            <p:nvSpPr>
              <p:cNvPr id="72" name="Freeform 11"/>
              <p:cNvSpPr>
                <a:spLocks/>
              </p:cNvSpPr>
              <p:nvPr/>
            </p:nvSpPr>
            <p:spPr bwMode="auto">
              <a:xfrm>
                <a:off x="2846388" y="1765300"/>
                <a:ext cx="1365250" cy="855663"/>
              </a:xfrm>
              <a:custGeom>
                <a:avLst/>
                <a:gdLst>
                  <a:gd name="T0" fmla="*/ 2147483647 w 770"/>
                  <a:gd name="T1" fmla="*/ 2147483647 h 483"/>
                  <a:gd name="T2" fmla="*/ 2147483647 w 770"/>
                  <a:gd name="T3" fmla="*/ 2147483647 h 483"/>
                  <a:gd name="T4" fmla="*/ 2147483647 w 770"/>
                  <a:gd name="T5" fmla="*/ 2147483647 h 483"/>
                  <a:gd name="T6" fmla="*/ 2147483647 w 770"/>
                  <a:gd name="T7" fmla="*/ 2147483647 h 483"/>
                  <a:gd name="T8" fmla="*/ 2147483647 w 770"/>
                  <a:gd name="T9" fmla="*/ 2147483647 h 483"/>
                  <a:gd name="T10" fmla="*/ 2147483647 w 770"/>
                  <a:gd name="T11" fmla="*/ 2147483647 h 483"/>
                  <a:gd name="T12" fmla="*/ 2147483647 w 770"/>
                  <a:gd name="T13" fmla="*/ 2147483647 h 483"/>
                  <a:gd name="T14" fmla="*/ 2147483647 w 770"/>
                  <a:gd name="T15" fmla="*/ 2147483647 h 483"/>
                  <a:gd name="T16" fmla="*/ 2147483647 w 770"/>
                  <a:gd name="T17" fmla="*/ 2147483647 h 483"/>
                  <a:gd name="T18" fmla="*/ 2147483647 w 770"/>
                  <a:gd name="T19" fmla="*/ 2147483647 h 483"/>
                  <a:gd name="T20" fmla="*/ 2147483647 w 770"/>
                  <a:gd name="T21" fmla="*/ 2147483647 h 483"/>
                  <a:gd name="T22" fmla="*/ 2147483647 w 770"/>
                  <a:gd name="T23" fmla="*/ 2147483647 h 483"/>
                  <a:gd name="T24" fmla="*/ 2147483647 w 770"/>
                  <a:gd name="T25" fmla="*/ 2147483647 h 483"/>
                  <a:gd name="T26" fmla="*/ 2147483647 w 770"/>
                  <a:gd name="T27" fmla="*/ 2147483647 h 483"/>
                  <a:gd name="T28" fmla="*/ 2147483647 w 770"/>
                  <a:gd name="T29" fmla="*/ 2147483647 h 483"/>
                  <a:gd name="T30" fmla="*/ 2147483647 w 770"/>
                  <a:gd name="T31" fmla="*/ 2147483647 h 483"/>
                  <a:gd name="T32" fmla="*/ 2147483647 w 770"/>
                  <a:gd name="T33" fmla="*/ 2147483647 h 483"/>
                  <a:gd name="T34" fmla="*/ 2147483647 w 770"/>
                  <a:gd name="T35" fmla="*/ 2147483647 h 483"/>
                  <a:gd name="T36" fmla="*/ 2147483647 w 770"/>
                  <a:gd name="T37" fmla="*/ 2147483647 h 483"/>
                  <a:gd name="T38" fmla="*/ 2147483647 w 770"/>
                  <a:gd name="T39" fmla="*/ 2147483647 h 483"/>
                  <a:gd name="T40" fmla="*/ 2147483647 w 770"/>
                  <a:gd name="T41" fmla="*/ 2147483647 h 483"/>
                  <a:gd name="T42" fmla="*/ 2147483647 w 770"/>
                  <a:gd name="T43" fmla="*/ 2147483647 h 483"/>
                  <a:gd name="T44" fmla="*/ 2147483647 w 770"/>
                  <a:gd name="T45" fmla="*/ 2147483647 h 483"/>
                  <a:gd name="T46" fmla="*/ 2147483647 w 770"/>
                  <a:gd name="T47" fmla="*/ 2147483647 h 483"/>
                  <a:gd name="T48" fmla="*/ 2147483647 w 770"/>
                  <a:gd name="T49" fmla="*/ 2147483647 h 483"/>
                  <a:gd name="T50" fmla="*/ 2147483647 w 770"/>
                  <a:gd name="T51" fmla="*/ 2147483647 h 483"/>
                  <a:gd name="T52" fmla="*/ 2147483647 w 770"/>
                  <a:gd name="T53" fmla="*/ 2147483647 h 483"/>
                  <a:gd name="T54" fmla="*/ 2147483647 w 770"/>
                  <a:gd name="T55" fmla="*/ 2147483647 h 483"/>
                  <a:gd name="T56" fmla="*/ 2147483647 w 770"/>
                  <a:gd name="T57" fmla="*/ 2147483647 h 483"/>
                  <a:gd name="T58" fmla="*/ 2147483647 w 770"/>
                  <a:gd name="T59" fmla="*/ 2147483647 h 483"/>
                  <a:gd name="T60" fmla="*/ 2147483647 w 770"/>
                  <a:gd name="T61" fmla="*/ 2147483647 h 483"/>
                  <a:gd name="T62" fmla="*/ 2147483647 w 770"/>
                  <a:gd name="T63" fmla="*/ 2147483647 h 483"/>
                  <a:gd name="T64" fmla="*/ 2147483647 w 770"/>
                  <a:gd name="T65" fmla="*/ 2147483647 h 483"/>
                  <a:gd name="T66" fmla="*/ 2147483647 w 770"/>
                  <a:gd name="T67" fmla="*/ 2147483647 h 483"/>
                  <a:gd name="T68" fmla="*/ 2147483647 w 770"/>
                  <a:gd name="T69" fmla="*/ 2147483647 h 483"/>
                  <a:gd name="T70" fmla="*/ 2147483647 w 770"/>
                  <a:gd name="T71" fmla="*/ 2147483647 h 483"/>
                  <a:gd name="T72" fmla="*/ 2147483647 w 770"/>
                  <a:gd name="T73" fmla="*/ 2147483647 h 483"/>
                  <a:gd name="T74" fmla="*/ 2147483647 w 770"/>
                  <a:gd name="T75" fmla="*/ 2147483647 h 483"/>
                  <a:gd name="T76" fmla="*/ 2147483647 w 770"/>
                  <a:gd name="T77" fmla="*/ 2147483647 h 483"/>
                  <a:gd name="T78" fmla="*/ 2147483647 w 770"/>
                  <a:gd name="T79" fmla="*/ 2147483647 h 483"/>
                  <a:gd name="T80" fmla="*/ 2147483647 w 770"/>
                  <a:gd name="T81" fmla="*/ 2147483647 h 483"/>
                  <a:gd name="T82" fmla="*/ 2147483647 w 770"/>
                  <a:gd name="T83" fmla="*/ 2147483647 h 483"/>
                  <a:gd name="T84" fmla="*/ 2147483647 w 770"/>
                  <a:gd name="T85" fmla="*/ 2147483647 h 483"/>
                  <a:gd name="T86" fmla="*/ 2147483647 w 770"/>
                  <a:gd name="T87" fmla="*/ 2147483647 h 483"/>
                  <a:gd name="T88" fmla="*/ 2147483647 w 770"/>
                  <a:gd name="T89" fmla="*/ 2147483647 h 483"/>
                  <a:gd name="T90" fmla="*/ 2147483647 w 770"/>
                  <a:gd name="T91" fmla="*/ 2147483647 h 483"/>
                  <a:gd name="T92" fmla="*/ 2147483647 w 770"/>
                  <a:gd name="T93" fmla="*/ 2147483647 h 483"/>
                  <a:gd name="T94" fmla="*/ 2147483647 w 770"/>
                  <a:gd name="T95" fmla="*/ 2147483647 h 483"/>
                  <a:gd name="T96" fmla="*/ 2147483647 w 770"/>
                  <a:gd name="T97" fmla="*/ 2147483647 h 483"/>
                  <a:gd name="T98" fmla="*/ 2147483647 w 770"/>
                  <a:gd name="T99" fmla="*/ 2147483647 h 483"/>
                  <a:gd name="T100" fmla="*/ 2147483647 w 770"/>
                  <a:gd name="T101" fmla="*/ 2147483647 h 483"/>
                  <a:gd name="T102" fmla="*/ 2147483647 w 770"/>
                  <a:gd name="T103" fmla="*/ 2147483647 h 483"/>
                  <a:gd name="T104" fmla="*/ 2147483647 w 770"/>
                  <a:gd name="T105" fmla="*/ 2147483647 h 483"/>
                  <a:gd name="T106" fmla="*/ 0 w 770"/>
                  <a:gd name="T107" fmla="*/ 2147483647 h 483"/>
                  <a:gd name="T108" fmla="*/ 0 w 770"/>
                  <a:gd name="T109" fmla="*/ 2147483647 h 483"/>
                  <a:gd name="T110" fmla="*/ 0 w 770"/>
                  <a:gd name="T111" fmla="*/ 2147483647 h 483"/>
                  <a:gd name="T112" fmla="*/ 2147483647 w 770"/>
                  <a:gd name="T113" fmla="*/ 2147483647 h 483"/>
                  <a:gd name="T114" fmla="*/ 2147483647 w 770"/>
                  <a:gd name="T115" fmla="*/ 2147483647 h 483"/>
                  <a:gd name="T116" fmla="*/ 2147483647 w 770"/>
                  <a:gd name="T117" fmla="*/ 0 h 483"/>
                  <a:gd name="T118" fmla="*/ 2147483647 w 770"/>
                  <a:gd name="T119" fmla="*/ 0 h 483"/>
                  <a:gd name="T120" fmla="*/ 2147483647 w 770"/>
                  <a:gd name="T121" fmla="*/ 2147483647 h 483"/>
                  <a:gd name="T122" fmla="*/ 2147483647 w 770"/>
                  <a:gd name="T123" fmla="*/ 2147483647 h 48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70"/>
                  <a:gd name="T187" fmla="*/ 0 h 483"/>
                  <a:gd name="T188" fmla="*/ 770 w 770"/>
                  <a:gd name="T189" fmla="*/ 483 h 48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70" h="483">
                    <a:moveTo>
                      <a:pt x="5" y="3"/>
                    </a:moveTo>
                    <a:lnTo>
                      <a:pt x="5" y="3"/>
                    </a:lnTo>
                    <a:lnTo>
                      <a:pt x="172" y="27"/>
                    </a:lnTo>
                    <a:lnTo>
                      <a:pt x="448" y="65"/>
                    </a:lnTo>
                    <a:lnTo>
                      <a:pt x="664" y="98"/>
                    </a:lnTo>
                    <a:lnTo>
                      <a:pt x="770" y="115"/>
                    </a:lnTo>
                    <a:lnTo>
                      <a:pt x="759" y="270"/>
                    </a:lnTo>
                    <a:lnTo>
                      <a:pt x="751" y="388"/>
                    </a:lnTo>
                    <a:lnTo>
                      <a:pt x="748" y="462"/>
                    </a:lnTo>
                    <a:lnTo>
                      <a:pt x="746" y="470"/>
                    </a:lnTo>
                    <a:lnTo>
                      <a:pt x="737" y="478"/>
                    </a:lnTo>
                    <a:lnTo>
                      <a:pt x="726" y="481"/>
                    </a:lnTo>
                    <a:lnTo>
                      <a:pt x="713" y="483"/>
                    </a:lnTo>
                    <a:lnTo>
                      <a:pt x="683" y="481"/>
                    </a:lnTo>
                    <a:lnTo>
                      <a:pt x="653" y="478"/>
                    </a:lnTo>
                    <a:lnTo>
                      <a:pt x="573" y="467"/>
                    </a:lnTo>
                    <a:lnTo>
                      <a:pt x="437" y="451"/>
                    </a:lnTo>
                    <a:lnTo>
                      <a:pt x="251" y="432"/>
                    </a:lnTo>
                    <a:lnTo>
                      <a:pt x="237" y="470"/>
                    </a:lnTo>
                    <a:lnTo>
                      <a:pt x="180" y="475"/>
                    </a:lnTo>
                    <a:lnTo>
                      <a:pt x="139" y="478"/>
                    </a:lnTo>
                    <a:lnTo>
                      <a:pt x="123" y="478"/>
                    </a:lnTo>
                    <a:lnTo>
                      <a:pt x="117" y="478"/>
                    </a:lnTo>
                    <a:lnTo>
                      <a:pt x="109" y="456"/>
                    </a:lnTo>
                    <a:lnTo>
                      <a:pt x="95" y="415"/>
                    </a:lnTo>
                    <a:lnTo>
                      <a:pt x="79" y="374"/>
                    </a:lnTo>
                    <a:lnTo>
                      <a:pt x="73" y="361"/>
                    </a:lnTo>
                    <a:lnTo>
                      <a:pt x="71" y="355"/>
                    </a:lnTo>
                    <a:lnTo>
                      <a:pt x="49" y="361"/>
                    </a:lnTo>
                    <a:lnTo>
                      <a:pt x="41" y="358"/>
                    </a:lnTo>
                    <a:lnTo>
                      <a:pt x="38" y="355"/>
                    </a:lnTo>
                    <a:lnTo>
                      <a:pt x="38" y="350"/>
                    </a:lnTo>
                    <a:lnTo>
                      <a:pt x="49" y="333"/>
                    </a:lnTo>
                    <a:lnTo>
                      <a:pt x="57" y="322"/>
                    </a:lnTo>
                    <a:lnTo>
                      <a:pt x="62" y="309"/>
                    </a:lnTo>
                    <a:lnTo>
                      <a:pt x="68" y="295"/>
                    </a:lnTo>
                    <a:lnTo>
                      <a:pt x="68" y="276"/>
                    </a:lnTo>
                    <a:lnTo>
                      <a:pt x="65" y="257"/>
                    </a:lnTo>
                    <a:lnTo>
                      <a:pt x="54" y="235"/>
                    </a:lnTo>
                    <a:lnTo>
                      <a:pt x="30" y="199"/>
                    </a:lnTo>
                    <a:lnTo>
                      <a:pt x="19" y="186"/>
                    </a:lnTo>
                    <a:lnTo>
                      <a:pt x="13" y="172"/>
                    </a:lnTo>
                    <a:lnTo>
                      <a:pt x="8" y="156"/>
                    </a:lnTo>
                    <a:lnTo>
                      <a:pt x="2" y="134"/>
                    </a:lnTo>
                    <a:lnTo>
                      <a:pt x="0" y="104"/>
                    </a:lnTo>
                    <a:lnTo>
                      <a:pt x="0" y="65"/>
                    </a:lnTo>
                    <a:lnTo>
                      <a:pt x="2" y="19"/>
                    </a:lnTo>
                    <a:lnTo>
                      <a:pt x="2" y="3"/>
                    </a:lnTo>
                    <a:lnTo>
                      <a:pt x="5" y="0"/>
                    </a:lnTo>
                    <a:lnTo>
                      <a:pt x="5" y="3"/>
                    </a:lnTo>
                    <a:close/>
                  </a:path>
                </a:pathLst>
              </a:custGeom>
              <a:solidFill>
                <a:srgbClr val="FFFFFF"/>
              </a:solidFill>
              <a:ln w="9525">
                <a:solidFill>
                  <a:srgbClr val="010101"/>
                </a:solidFill>
                <a:round/>
                <a:headEnd/>
                <a:tailEnd/>
              </a:ln>
            </p:spPr>
            <p:txBody>
              <a:bodyPr/>
              <a:lstStyle/>
              <a:p>
                <a:endParaRPr lang="en-US" dirty="0"/>
              </a:p>
            </p:txBody>
          </p:sp>
          <p:sp>
            <p:nvSpPr>
              <p:cNvPr id="73" name="Freeform 12"/>
              <p:cNvSpPr>
                <a:spLocks/>
              </p:cNvSpPr>
              <p:nvPr/>
            </p:nvSpPr>
            <p:spPr bwMode="auto">
              <a:xfrm>
                <a:off x="2730500" y="2955925"/>
                <a:ext cx="712788" cy="931863"/>
              </a:xfrm>
              <a:custGeom>
                <a:avLst/>
                <a:gdLst>
                  <a:gd name="T0" fmla="*/ 2147483647 w 402"/>
                  <a:gd name="T1" fmla="*/ 0 h 525"/>
                  <a:gd name="T2" fmla="*/ 0 w 402"/>
                  <a:gd name="T3" fmla="*/ 2147483647 h 525"/>
                  <a:gd name="T4" fmla="*/ 0 w 402"/>
                  <a:gd name="T5" fmla="*/ 2147483647 h 525"/>
                  <a:gd name="T6" fmla="*/ 2147483647 w 402"/>
                  <a:gd name="T7" fmla="*/ 2147483647 h 525"/>
                  <a:gd name="T8" fmla="*/ 2147483647 w 402"/>
                  <a:gd name="T9" fmla="*/ 2147483647 h 525"/>
                  <a:gd name="T10" fmla="*/ 2147483647 w 402"/>
                  <a:gd name="T11" fmla="*/ 2147483647 h 525"/>
                  <a:gd name="T12" fmla="*/ 2147483647 w 402"/>
                  <a:gd name="T13" fmla="*/ 2147483647 h 525"/>
                  <a:gd name="T14" fmla="*/ 2147483647 w 402"/>
                  <a:gd name="T15" fmla="*/ 2147483647 h 525"/>
                  <a:gd name="T16" fmla="*/ 2147483647 w 402"/>
                  <a:gd name="T17" fmla="*/ 2147483647 h 525"/>
                  <a:gd name="T18" fmla="*/ 2147483647 w 402"/>
                  <a:gd name="T19" fmla="*/ 2147483647 h 525"/>
                  <a:gd name="T20" fmla="*/ 2147483647 w 402"/>
                  <a:gd name="T21" fmla="*/ 2147483647 h 525"/>
                  <a:gd name="T22" fmla="*/ 2147483647 w 402"/>
                  <a:gd name="T23" fmla="*/ 2147483647 h 525"/>
                  <a:gd name="T24" fmla="*/ 2147483647 w 402"/>
                  <a:gd name="T25" fmla="*/ 2147483647 h 525"/>
                  <a:gd name="T26" fmla="*/ 2147483647 w 402"/>
                  <a:gd name="T27" fmla="*/ 2147483647 h 525"/>
                  <a:gd name="T28" fmla="*/ 2147483647 w 402"/>
                  <a:gd name="T29" fmla="*/ 2147483647 h 525"/>
                  <a:gd name="T30" fmla="*/ 2147483647 w 402"/>
                  <a:gd name="T31" fmla="*/ 2147483647 h 525"/>
                  <a:gd name="T32" fmla="*/ 2147483647 w 402"/>
                  <a:gd name="T33" fmla="*/ 2147483647 h 525"/>
                  <a:gd name="T34" fmla="*/ 2147483647 w 402"/>
                  <a:gd name="T35" fmla="*/ 0 h 52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02"/>
                  <a:gd name="T55" fmla="*/ 0 h 525"/>
                  <a:gd name="T56" fmla="*/ 402 w 402"/>
                  <a:gd name="T57" fmla="*/ 525 h 52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02" h="525">
                    <a:moveTo>
                      <a:pt x="71" y="0"/>
                    </a:moveTo>
                    <a:lnTo>
                      <a:pt x="0" y="470"/>
                    </a:lnTo>
                    <a:lnTo>
                      <a:pt x="77" y="486"/>
                    </a:lnTo>
                    <a:lnTo>
                      <a:pt x="142" y="497"/>
                    </a:lnTo>
                    <a:lnTo>
                      <a:pt x="200" y="505"/>
                    </a:lnTo>
                    <a:lnTo>
                      <a:pt x="295" y="516"/>
                    </a:lnTo>
                    <a:lnTo>
                      <a:pt x="347" y="525"/>
                    </a:lnTo>
                    <a:lnTo>
                      <a:pt x="402" y="167"/>
                    </a:lnTo>
                    <a:lnTo>
                      <a:pt x="374" y="164"/>
                    </a:lnTo>
                    <a:lnTo>
                      <a:pt x="320" y="153"/>
                    </a:lnTo>
                    <a:lnTo>
                      <a:pt x="276" y="142"/>
                    </a:lnTo>
                    <a:lnTo>
                      <a:pt x="254" y="137"/>
                    </a:lnTo>
                    <a:lnTo>
                      <a:pt x="273" y="36"/>
                    </a:lnTo>
                    <a:lnTo>
                      <a:pt x="71" y="0"/>
                    </a:lnTo>
                    <a:close/>
                  </a:path>
                </a:pathLst>
              </a:custGeom>
              <a:solidFill>
                <a:srgbClr val="FFFFFF"/>
              </a:solidFill>
              <a:ln w="9525">
                <a:solidFill>
                  <a:srgbClr val="010101"/>
                </a:solidFill>
                <a:round/>
                <a:headEnd/>
                <a:tailEnd/>
              </a:ln>
            </p:spPr>
            <p:txBody>
              <a:bodyPr/>
              <a:lstStyle/>
              <a:p>
                <a:endParaRPr lang="en-US" dirty="0"/>
              </a:p>
            </p:txBody>
          </p:sp>
          <p:sp>
            <p:nvSpPr>
              <p:cNvPr id="74" name="Freeform 13"/>
              <p:cNvSpPr>
                <a:spLocks/>
              </p:cNvSpPr>
              <p:nvPr/>
            </p:nvSpPr>
            <p:spPr bwMode="auto">
              <a:xfrm>
                <a:off x="3176588" y="2538413"/>
                <a:ext cx="984250" cy="755650"/>
              </a:xfrm>
              <a:custGeom>
                <a:avLst/>
                <a:gdLst>
                  <a:gd name="T0" fmla="*/ 2147483647 w 555"/>
                  <a:gd name="T1" fmla="*/ 0 h 427"/>
                  <a:gd name="T2" fmla="*/ 0 w 555"/>
                  <a:gd name="T3" fmla="*/ 2147483647 h 427"/>
                  <a:gd name="T4" fmla="*/ 0 w 555"/>
                  <a:gd name="T5" fmla="*/ 2147483647 h 427"/>
                  <a:gd name="T6" fmla="*/ 2147483647 w 555"/>
                  <a:gd name="T7" fmla="*/ 2147483647 h 427"/>
                  <a:gd name="T8" fmla="*/ 2147483647 w 555"/>
                  <a:gd name="T9" fmla="*/ 2147483647 h 427"/>
                  <a:gd name="T10" fmla="*/ 2147483647 w 555"/>
                  <a:gd name="T11" fmla="*/ 2147483647 h 427"/>
                  <a:gd name="T12" fmla="*/ 2147483647 w 555"/>
                  <a:gd name="T13" fmla="*/ 2147483647 h 427"/>
                  <a:gd name="T14" fmla="*/ 2147483647 w 555"/>
                  <a:gd name="T15" fmla="*/ 2147483647 h 427"/>
                  <a:gd name="T16" fmla="*/ 2147483647 w 555"/>
                  <a:gd name="T17" fmla="*/ 2147483647 h 427"/>
                  <a:gd name="T18" fmla="*/ 2147483647 w 555"/>
                  <a:gd name="T19" fmla="*/ 2147483647 h 427"/>
                  <a:gd name="T20" fmla="*/ 2147483647 w 555"/>
                  <a:gd name="T21" fmla="*/ 2147483647 h 427"/>
                  <a:gd name="T22" fmla="*/ 2147483647 w 555"/>
                  <a:gd name="T23" fmla="*/ 2147483647 h 427"/>
                  <a:gd name="T24" fmla="*/ 2147483647 w 555"/>
                  <a:gd name="T25" fmla="*/ 2147483647 h 427"/>
                  <a:gd name="T26" fmla="*/ 2147483647 w 555"/>
                  <a:gd name="T27" fmla="*/ 2147483647 h 427"/>
                  <a:gd name="T28" fmla="*/ 2147483647 w 555"/>
                  <a:gd name="T29" fmla="*/ 2147483647 h 427"/>
                  <a:gd name="T30" fmla="*/ 2147483647 w 555"/>
                  <a:gd name="T31" fmla="*/ 2147483647 h 427"/>
                  <a:gd name="T32" fmla="*/ 2147483647 w 555"/>
                  <a:gd name="T33" fmla="*/ 2147483647 h 427"/>
                  <a:gd name="T34" fmla="*/ 2147483647 w 555"/>
                  <a:gd name="T35" fmla="*/ 2147483647 h 427"/>
                  <a:gd name="T36" fmla="*/ 2147483647 w 555"/>
                  <a:gd name="T37" fmla="*/ 2147483647 h 427"/>
                  <a:gd name="T38" fmla="*/ 2147483647 w 555"/>
                  <a:gd name="T39" fmla="*/ 2147483647 h 427"/>
                  <a:gd name="T40" fmla="*/ 2147483647 w 555"/>
                  <a:gd name="T41" fmla="*/ 2147483647 h 427"/>
                  <a:gd name="T42" fmla="*/ 2147483647 w 555"/>
                  <a:gd name="T43" fmla="*/ 0 h 427"/>
                  <a:gd name="T44" fmla="*/ 2147483647 w 555"/>
                  <a:gd name="T45" fmla="*/ 0 h 42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555"/>
                  <a:gd name="T70" fmla="*/ 0 h 427"/>
                  <a:gd name="T71" fmla="*/ 555 w 555"/>
                  <a:gd name="T72" fmla="*/ 427 h 42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555" h="427">
                    <a:moveTo>
                      <a:pt x="63" y="0"/>
                    </a:moveTo>
                    <a:lnTo>
                      <a:pt x="0" y="369"/>
                    </a:lnTo>
                    <a:lnTo>
                      <a:pt x="14" y="375"/>
                    </a:lnTo>
                    <a:lnTo>
                      <a:pt x="33" y="380"/>
                    </a:lnTo>
                    <a:lnTo>
                      <a:pt x="63" y="388"/>
                    </a:lnTo>
                    <a:lnTo>
                      <a:pt x="107" y="396"/>
                    </a:lnTo>
                    <a:lnTo>
                      <a:pt x="164" y="405"/>
                    </a:lnTo>
                    <a:lnTo>
                      <a:pt x="235" y="410"/>
                    </a:lnTo>
                    <a:lnTo>
                      <a:pt x="325" y="416"/>
                    </a:lnTo>
                    <a:lnTo>
                      <a:pt x="527" y="427"/>
                    </a:lnTo>
                    <a:lnTo>
                      <a:pt x="538" y="427"/>
                    </a:lnTo>
                    <a:lnTo>
                      <a:pt x="533" y="424"/>
                    </a:lnTo>
                    <a:lnTo>
                      <a:pt x="555" y="49"/>
                    </a:lnTo>
                    <a:lnTo>
                      <a:pt x="448" y="41"/>
                    </a:lnTo>
                    <a:lnTo>
                      <a:pt x="353" y="30"/>
                    </a:lnTo>
                    <a:lnTo>
                      <a:pt x="262" y="22"/>
                    </a:lnTo>
                    <a:lnTo>
                      <a:pt x="123" y="6"/>
                    </a:lnTo>
                    <a:lnTo>
                      <a:pt x="63" y="0"/>
                    </a:lnTo>
                    <a:close/>
                  </a:path>
                </a:pathLst>
              </a:custGeom>
              <a:solidFill>
                <a:srgbClr val="FFFFFF"/>
              </a:solidFill>
              <a:ln w="9525">
                <a:solidFill>
                  <a:srgbClr val="010101"/>
                </a:solidFill>
                <a:round/>
                <a:headEnd/>
                <a:tailEnd/>
              </a:ln>
            </p:spPr>
            <p:txBody>
              <a:bodyPr/>
              <a:lstStyle/>
              <a:p>
                <a:endParaRPr lang="en-US" dirty="0"/>
              </a:p>
            </p:txBody>
          </p:sp>
          <p:sp>
            <p:nvSpPr>
              <p:cNvPr id="75" name="Freeform 14"/>
              <p:cNvSpPr>
                <a:spLocks/>
              </p:cNvSpPr>
              <p:nvPr/>
            </p:nvSpPr>
            <p:spPr bwMode="auto">
              <a:xfrm>
                <a:off x="4178300" y="1968500"/>
                <a:ext cx="895350" cy="527050"/>
              </a:xfrm>
              <a:custGeom>
                <a:avLst/>
                <a:gdLst>
                  <a:gd name="T0" fmla="*/ 2147483647 w 505"/>
                  <a:gd name="T1" fmla="*/ 0 h 297"/>
                  <a:gd name="T2" fmla="*/ 2147483647 w 505"/>
                  <a:gd name="T3" fmla="*/ 0 h 297"/>
                  <a:gd name="T4" fmla="*/ 2147483647 w 505"/>
                  <a:gd name="T5" fmla="*/ 2147483647 h 297"/>
                  <a:gd name="T6" fmla="*/ 2147483647 w 505"/>
                  <a:gd name="T7" fmla="*/ 2147483647 h 297"/>
                  <a:gd name="T8" fmla="*/ 2147483647 w 505"/>
                  <a:gd name="T9" fmla="*/ 2147483647 h 297"/>
                  <a:gd name="T10" fmla="*/ 2147483647 w 505"/>
                  <a:gd name="T11" fmla="*/ 2147483647 h 297"/>
                  <a:gd name="T12" fmla="*/ 2147483647 w 505"/>
                  <a:gd name="T13" fmla="*/ 2147483647 h 297"/>
                  <a:gd name="T14" fmla="*/ 2147483647 w 505"/>
                  <a:gd name="T15" fmla="*/ 2147483647 h 297"/>
                  <a:gd name="T16" fmla="*/ 2147483647 w 505"/>
                  <a:gd name="T17" fmla="*/ 2147483647 h 297"/>
                  <a:gd name="T18" fmla="*/ 2147483647 w 505"/>
                  <a:gd name="T19" fmla="*/ 2147483647 h 297"/>
                  <a:gd name="T20" fmla="*/ 2147483647 w 505"/>
                  <a:gd name="T21" fmla="*/ 2147483647 h 297"/>
                  <a:gd name="T22" fmla="*/ 2147483647 w 505"/>
                  <a:gd name="T23" fmla="*/ 2147483647 h 297"/>
                  <a:gd name="T24" fmla="*/ 2147483647 w 505"/>
                  <a:gd name="T25" fmla="*/ 2147483647 h 297"/>
                  <a:gd name="T26" fmla="*/ 2147483647 w 505"/>
                  <a:gd name="T27" fmla="*/ 2147483647 h 297"/>
                  <a:gd name="T28" fmla="*/ 2147483647 w 505"/>
                  <a:gd name="T29" fmla="*/ 2147483647 h 297"/>
                  <a:gd name="T30" fmla="*/ 2147483647 w 505"/>
                  <a:gd name="T31" fmla="*/ 2147483647 h 297"/>
                  <a:gd name="T32" fmla="*/ 2147483647 w 505"/>
                  <a:gd name="T33" fmla="*/ 2147483647 h 297"/>
                  <a:gd name="T34" fmla="*/ 2147483647 w 505"/>
                  <a:gd name="T35" fmla="*/ 2147483647 h 297"/>
                  <a:gd name="T36" fmla="*/ 0 w 505"/>
                  <a:gd name="T37" fmla="*/ 2147483647 h 297"/>
                  <a:gd name="T38" fmla="*/ 2147483647 w 505"/>
                  <a:gd name="T39" fmla="*/ 0 h 29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505"/>
                  <a:gd name="T61" fmla="*/ 0 h 297"/>
                  <a:gd name="T62" fmla="*/ 505 w 505"/>
                  <a:gd name="T63" fmla="*/ 297 h 29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505" h="297">
                    <a:moveTo>
                      <a:pt x="19" y="0"/>
                    </a:moveTo>
                    <a:lnTo>
                      <a:pt x="19" y="0"/>
                    </a:lnTo>
                    <a:lnTo>
                      <a:pt x="216" y="8"/>
                    </a:lnTo>
                    <a:lnTo>
                      <a:pt x="429" y="16"/>
                    </a:lnTo>
                    <a:lnTo>
                      <a:pt x="454" y="16"/>
                    </a:lnTo>
                    <a:lnTo>
                      <a:pt x="462" y="16"/>
                    </a:lnTo>
                    <a:lnTo>
                      <a:pt x="470" y="27"/>
                    </a:lnTo>
                    <a:lnTo>
                      <a:pt x="478" y="41"/>
                    </a:lnTo>
                    <a:lnTo>
                      <a:pt x="481" y="60"/>
                    </a:lnTo>
                    <a:lnTo>
                      <a:pt x="486" y="84"/>
                    </a:lnTo>
                    <a:lnTo>
                      <a:pt x="492" y="106"/>
                    </a:lnTo>
                    <a:lnTo>
                      <a:pt x="500" y="128"/>
                    </a:lnTo>
                    <a:lnTo>
                      <a:pt x="505" y="144"/>
                    </a:lnTo>
                    <a:lnTo>
                      <a:pt x="505" y="295"/>
                    </a:lnTo>
                    <a:lnTo>
                      <a:pt x="0" y="297"/>
                    </a:lnTo>
                    <a:lnTo>
                      <a:pt x="19" y="0"/>
                    </a:lnTo>
                    <a:close/>
                  </a:path>
                </a:pathLst>
              </a:custGeom>
              <a:solidFill>
                <a:srgbClr val="FFFFFF"/>
              </a:solidFill>
              <a:ln w="9525">
                <a:solidFill>
                  <a:srgbClr val="010101"/>
                </a:solidFill>
                <a:round/>
                <a:headEnd/>
                <a:tailEnd/>
              </a:ln>
            </p:spPr>
            <p:txBody>
              <a:bodyPr/>
              <a:lstStyle/>
              <a:p>
                <a:endParaRPr lang="en-US" dirty="0"/>
              </a:p>
            </p:txBody>
          </p:sp>
          <p:sp>
            <p:nvSpPr>
              <p:cNvPr id="76" name="Freeform 15"/>
              <p:cNvSpPr>
                <a:spLocks/>
              </p:cNvSpPr>
              <p:nvPr/>
            </p:nvSpPr>
            <p:spPr bwMode="auto">
              <a:xfrm>
                <a:off x="4149725" y="2500313"/>
                <a:ext cx="987425" cy="500062"/>
              </a:xfrm>
              <a:custGeom>
                <a:avLst/>
                <a:gdLst>
                  <a:gd name="T0" fmla="*/ 0 w 557"/>
                  <a:gd name="T1" fmla="*/ 2147483647 h 282"/>
                  <a:gd name="T2" fmla="*/ 2147483647 w 557"/>
                  <a:gd name="T3" fmla="*/ 2147483647 h 282"/>
                  <a:gd name="T4" fmla="*/ 2147483647 w 557"/>
                  <a:gd name="T5" fmla="*/ 2147483647 h 282"/>
                  <a:gd name="T6" fmla="*/ 2147483647 w 557"/>
                  <a:gd name="T7" fmla="*/ 2147483647 h 282"/>
                  <a:gd name="T8" fmla="*/ 2147483647 w 557"/>
                  <a:gd name="T9" fmla="*/ 2147483647 h 282"/>
                  <a:gd name="T10" fmla="*/ 2147483647 w 557"/>
                  <a:gd name="T11" fmla="*/ 2147483647 h 282"/>
                  <a:gd name="T12" fmla="*/ 2147483647 w 557"/>
                  <a:gd name="T13" fmla="*/ 2147483647 h 282"/>
                  <a:gd name="T14" fmla="*/ 2147483647 w 557"/>
                  <a:gd name="T15" fmla="*/ 2147483647 h 282"/>
                  <a:gd name="T16" fmla="*/ 2147483647 w 557"/>
                  <a:gd name="T17" fmla="*/ 2147483647 h 282"/>
                  <a:gd name="T18" fmla="*/ 2147483647 w 557"/>
                  <a:gd name="T19" fmla="*/ 2147483647 h 282"/>
                  <a:gd name="T20" fmla="*/ 2147483647 w 557"/>
                  <a:gd name="T21" fmla="*/ 2147483647 h 282"/>
                  <a:gd name="T22" fmla="*/ 2147483647 w 557"/>
                  <a:gd name="T23" fmla="*/ 2147483647 h 282"/>
                  <a:gd name="T24" fmla="*/ 2147483647 w 557"/>
                  <a:gd name="T25" fmla="*/ 2147483647 h 282"/>
                  <a:gd name="T26" fmla="*/ 2147483647 w 557"/>
                  <a:gd name="T27" fmla="*/ 2147483647 h 282"/>
                  <a:gd name="T28" fmla="*/ 2147483647 w 557"/>
                  <a:gd name="T29" fmla="*/ 2147483647 h 282"/>
                  <a:gd name="T30" fmla="*/ 2147483647 w 557"/>
                  <a:gd name="T31" fmla="*/ 2147483647 h 282"/>
                  <a:gd name="T32" fmla="*/ 2147483647 w 557"/>
                  <a:gd name="T33" fmla="*/ 2147483647 h 282"/>
                  <a:gd name="T34" fmla="*/ 2147483647 w 557"/>
                  <a:gd name="T35" fmla="*/ 2147483647 h 282"/>
                  <a:gd name="T36" fmla="*/ 2147483647 w 557"/>
                  <a:gd name="T37" fmla="*/ 2147483647 h 282"/>
                  <a:gd name="T38" fmla="*/ 2147483647 w 557"/>
                  <a:gd name="T39" fmla="*/ 2147483647 h 282"/>
                  <a:gd name="T40" fmla="*/ 2147483647 w 557"/>
                  <a:gd name="T41" fmla="*/ 2147483647 h 282"/>
                  <a:gd name="T42" fmla="*/ 2147483647 w 557"/>
                  <a:gd name="T43" fmla="*/ 2147483647 h 282"/>
                  <a:gd name="T44" fmla="*/ 2147483647 w 557"/>
                  <a:gd name="T45" fmla="*/ 2147483647 h 282"/>
                  <a:gd name="T46" fmla="*/ 2147483647 w 557"/>
                  <a:gd name="T47" fmla="*/ 2147483647 h 282"/>
                  <a:gd name="T48" fmla="*/ 2147483647 w 557"/>
                  <a:gd name="T49" fmla="*/ 2147483647 h 282"/>
                  <a:gd name="T50" fmla="*/ 2147483647 w 557"/>
                  <a:gd name="T51" fmla="*/ 2147483647 h 282"/>
                  <a:gd name="T52" fmla="*/ 2147483647 w 557"/>
                  <a:gd name="T53" fmla="*/ 2147483647 h 282"/>
                  <a:gd name="T54" fmla="*/ 2147483647 w 557"/>
                  <a:gd name="T55" fmla="*/ 2147483647 h 282"/>
                  <a:gd name="T56" fmla="*/ 2147483647 w 557"/>
                  <a:gd name="T57" fmla="*/ 2147483647 h 282"/>
                  <a:gd name="T58" fmla="*/ 2147483647 w 557"/>
                  <a:gd name="T59" fmla="*/ 2147483647 h 282"/>
                  <a:gd name="T60" fmla="*/ 2147483647 w 557"/>
                  <a:gd name="T61" fmla="*/ 2147483647 h 282"/>
                  <a:gd name="T62" fmla="*/ 2147483647 w 557"/>
                  <a:gd name="T63" fmla="*/ 2147483647 h 282"/>
                  <a:gd name="T64" fmla="*/ 2147483647 w 557"/>
                  <a:gd name="T65" fmla="*/ 2147483647 h 282"/>
                  <a:gd name="T66" fmla="*/ 2147483647 w 557"/>
                  <a:gd name="T67" fmla="*/ 2147483647 h 282"/>
                  <a:gd name="T68" fmla="*/ 2147483647 w 557"/>
                  <a:gd name="T69" fmla="*/ 0 h 282"/>
                  <a:gd name="T70" fmla="*/ 2147483647 w 557"/>
                  <a:gd name="T71" fmla="*/ 0 h 282"/>
                  <a:gd name="T72" fmla="*/ 2147483647 w 557"/>
                  <a:gd name="T73" fmla="*/ 0 h 282"/>
                  <a:gd name="T74" fmla="*/ 2147483647 w 557"/>
                  <a:gd name="T75" fmla="*/ 0 h 282"/>
                  <a:gd name="T76" fmla="*/ 2147483647 w 557"/>
                  <a:gd name="T77" fmla="*/ 0 h 282"/>
                  <a:gd name="T78" fmla="*/ 2147483647 w 557"/>
                  <a:gd name="T79" fmla="*/ 0 h 282"/>
                  <a:gd name="T80" fmla="*/ 2147483647 w 557"/>
                  <a:gd name="T81" fmla="*/ 2147483647 h 282"/>
                  <a:gd name="T82" fmla="*/ 2147483647 w 557"/>
                  <a:gd name="T83" fmla="*/ 2147483647 h 282"/>
                  <a:gd name="T84" fmla="*/ 2147483647 w 557"/>
                  <a:gd name="T85" fmla="*/ 2147483647 h 282"/>
                  <a:gd name="T86" fmla="*/ 0 w 557"/>
                  <a:gd name="T87" fmla="*/ 2147483647 h 282"/>
                  <a:gd name="T88" fmla="*/ 0 w 557"/>
                  <a:gd name="T89" fmla="*/ 2147483647 h 28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557"/>
                  <a:gd name="T136" fmla="*/ 0 h 282"/>
                  <a:gd name="T137" fmla="*/ 557 w 557"/>
                  <a:gd name="T138" fmla="*/ 282 h 28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557" h="282">
                    <a:moveTo>
                      <a:pt x="0" y="246"/>
                    </a:moveTo>
                    <a:lnTo>
                      <a:pt x="407" y="246"/>
                    </a:lnTo>
                    <a:lnTo>
                      <a:pt x="412" y="252"/>
                    </a:lnTo>
                    <a:lnTo>
                      <a:pt x="431" y="262"/>
                    </a:lnTo>
                    <a:lnTo>
                      <a:pt x="459" y="276"/>
                    </a:lnTo>
                    <a:lnTo>
                      <a:pt x="472" y="279"/>
                    </a:lnTo>
                    <a:lnTo>
                      <a:pt x="489" y="282"/>
                    </a:lnTo>
                    <a:lnTo>
                      <a:pt x="513" y="282"/>
                    </a:lnTo>
                    <a:lnTo>
                      <a:pt x="530" y="279"/>
                    </a:lnTo>
                    <a:lnTo>
                      <a:pt x="541" y="271"/>
                    </a:lnTo>
                    <a:lnTo>
                      <a:pt x="546" y="265"/>
                    </a:lnTo>
                    <a:lnTo>
                      <a:pt x="549" y="260"/>
                    </a:lnTo>
                    <a:lnTo>
                      <a:pt x="554" y="257"/>
                    </a:lnTo>
                    <a:lnTo>
                      <a:pt x="557" y="252"/>
                    </a:lnTo>
                    <a:lnTo>
                      <a:pt x="551" y="243"/>
                    </a:lnTo>
                    <a:lnTo>
                      <a:pt x="541" y="224"/>
                    </a:lnTo>
                    <a:lnTo>
                      <a:pt x="538" y="219"/>
                    </a:lnTo>
                    <a:lnTo>
                      <a:pt x="538" y="63"/>
                    </a:lnTo>
                    <a:lnTo>
                      <a:pt x="532" y="60"/>
                    </a:lnTo>
                    <a:lnTo>
                      <a:pt x="527" y="55"/>
                    </a:lnTo>
                    <a:lnTo>
                      <a:pt x="524" y="49"/>
                    </a:lnTo>
                    <a:lnTo>
                      <a:pt x="524" y="44"/>
                    </a:lnTo>
                    <a:lnTo>
                      <a:pt x="527" y="38"/>
                    </a:lnTo>
                    <a:lnTo>
                      <a:pt x="530" y="36"/>
                    </a:lnTo>
                    <a:lnTo>
                      <a:pt x="532" y="28"/>
                    </a:lnTo>
                    <a:lnTo>
                      <a:pt x="530" y="11"/>
                    </a:lnTo>
                    <a:lnTo>
                      <a:pt x="527" y="3"/>
                    </a:lnTo>
                    <a:lnTo>
                      <a:pt x="521" y="0"/>
                    </a:lnTo>
                    <a:lnTo>
                      <a:pt x="439" y="0"/>
                    </a:lnTo>
                    <a:lnTo>
                      <a:pt x="267" y="0"/>
                    </a:lnTo>
                    <a:lnTo>
                      <a:pt x="16" y="0"/>
                    </a:lnTo>
                    <a:lnTo>
                      <a:pt x="5" y="112"/>
                    </a:lnTo>
                    <a:lnTo>
                      <a:pt x="2" y="186"/>
                    </a:lnTo>
                    <a:lnTo>
                      <a:pt x="0" y="246"/>
                    </a:lnTo>
                    <a:close/>
                  </a:path>
                </a:pathLst>
              </a:custGeom>
              <a:solidFill>
                <a:srgbClr val="FFFFFF"/>
              </a:solidFill>
              <a:ln w="9525">
                <a:solidFill>
                  <a:srgbClr val="010101"/>
                </a:solidFill>
                <a:round/>
                <a:headEnd/>
                <a:tailEnd/>
              </a:ln>
            </p:spPr>
            <p:txBody>
              <a:bodyPr/>
              <a:lstStyle/>
              <a:p>
                <a:endParaRPr lang="en-US" dirty="0"/>
              </a:p>
            </p:txBody>
          </p:sp>
          <p:sp>
            <p:nvSpPr>
              <p:cNvPr id="77" name="Freeform 16"/>
              <p:cNvSpPr>
                <a:spLocks/>
              </p:cNvSpPr>
              <p:nvPr/>
            </p:nvSpPr>
            <p:spPr bwMode="auto">
              <a:xfrm>
                <a:off x="3344863" y="3252788"/>
                <a:ext cx="1027112" cy="696912"/>
              </a:xfrm>
              <a:custGeom>
                <a:avLst/>
                <a:gdLst>
                  <a:gd name="T0" fmla="*/ 0 w 579"/>
                  <a:gd name="T1" fmla="*/ 2147483647 h 393"/>
                  <a:gd name="T2" fmla="*/ 0 w 579"/>
                  <a:gd name="T3" fmla="*/ 2147483647 h 393"/>
                  <a:gd name="T4" fmla="*/ 2147483647 w 579"/>
                  <a:gd name="T5" fmla="*/ 2147483647 h 393"/>
                  <a:gd name="T6" fmla="*/ 2147483647 w 579"/>
                  <a:gd name="T7" fmla="*/ 2147483647 h 393"/>
                  <a:gd name="T8" fmla="*/ 2147483647 w 579"/>
                  <a:gd name="T9" fmla="*/ 2147483647 h 393"/>
                  <a:gd name="T10" fmla="*/ 2147483647 w 579"/>
                  <a:gd name="T11" fmla="*/ 2147483647 h 393"/>
                  <a:gd name="T12" fmla="*/ 2147483647 w 579"/>
                  <a:gd name="T13" fmla="*/ 2147483647 h 393"/>
                  <a:gd name="T14" fmla="*/ 2147483647 w 579"/>
                  <a:gd name="T15" fmla="*/ 2147483647 h 393"/>
                  <a:gd name="T16" fmla="*/ 2147483647 w 579"/>
                  <a:gd name="T17" fmla="*/ 2147483647 h 393"/>
                  <a:gd name="T18" fmla="*/ 2147483647 w 579"/>
                  <a:gd name="T19" fmla="*/ 0 h 393"/>
                  <a:gd name="T20" fmla="*/ 0 w 579"/>
                  <a:gd name="T21" fmla="*/ 2147483647 h 39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79"/>
                  <a:gd name="T34" fmla="*/ 0 h 393"/>
                  <a:gd name="T35" fmla="*/ 579 w 579"/>
                  <a:gd name="T36" fmla="*/ 393 h 39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79" h="393">
                    <a:moveTo>
                      <a:pt x="0" y="358"/>
                    </a:moveTo>
                    <a:lnTo>
                      <a:pt x="0" y="358"/>
                    </a:lnTo>
                    <a:lnTo>
                      <a:pt x="134" y="369"/>
                    </a:lnTo>
                    <a:lnTo>
                      <a:pt x="249" y="377"/>
                    </a:lnTo>
                    <a:lnTo>
                      <a:pt x="347" y="382"/>
                    </a:lnTo>
                    <a:lnTo>
                      <a:pt x="497" y="390"/>
                    </a:lnTo>
                    <a:lnTo>
                      <a:pt x="568" y="393"/>
                    </a:lnTo>
                    <a:lnTo>
                      <a:pt x="579" y="35"/>
                    </a:lnTo>
                    <a:lnTo>
                      <a:pt x="55" y="0"/>
                    </a:lnTo>
                    <a:lnTo>
                      <a:pt x="0" y="358"/>
                    </a:lnTo>
                    <a:close/>
                  </a:path>
                </a:pathLst>
              </a:custGeom>
              <a:solidFill>
                <a:srgbClr val="FFFFFF"/>
              </a:solidFill>
              <a:ln w="9525">
                <a:solidFill>
                  <a:srgbClr val="010101"/>
                </a:solidFill>
                <a:round/>
                <a:headEnd/>
                <a:tailEnd/>
              </a:ln>
            </p:spPr>
            <p:txBody>
              <a:bodyPr/>
              <a:lstStyle/>
              <a:p>
                <a:endParaRPr lang="en-US" dirty="0"/>
              </a:p>
            </p:txBody>
          </p:sp>
          <p:sp>
            <p:nvSpPr>
              <p:cNvPr id="78" name="Freeform 17"/>
              <p:cNvSpPr>
                <a:spLocks/>
              </p:cNvSpPr>
              <p:nvPr/>
            </p:nvSpPr>
            <p:spPr bwMode="auto">
              <a:xfrm>
                <a:off x="2551113" y="3789363"/>
                <a:ext cx="793750" cy="1093787"/>
              </a:xfrm>
              <a:custGeom>
                <a:avLst/>
                <a:gdLst>
                  <a:gd name="T0" fmla="*/ 2147483647 w 448"/>
                  <a:gd name="T1" fmla="*/ 2147483647 h 617"/>
                  <a:gd name="T2" fmla="*/ 2147483647 w 448"/>
                  <a:gd name="T3" fmla="*/ 2147483647 h 617"/>
                  <a:gd name="T4" fmla="*/ 2147483647 w 448"/>
                  <a:gd name="T5" fmla="*/ 2147483647 h 617"/>
                  <a:gd name="T6" fmla="*/ 2147483647 w 448"/>
                  <a:gd name="T7" fmla="*/ 2147483647 h 617"/>
                  <a:gd name="T8" fmla="*/ 2147483647 w 448"/>
                  <a:gd name="T9" fmla="*/ 2147483647 h 617"/>
                  <a:gd name="T10" fmla="*/ 2147483647 w 448"/>
                  <a:gd name="T11" fmla="*/ 2147483647 h 617"/>
                  <a:gd name="T12" fmla="*/ 2147483647 w 448"/>
                  <a:gd name="T13" fmla="*/ 2147483647 h 617"/>
                  <a:gd name="T14" fmla="*/ 2147483647 w 448"/>
                  <a:gd name="T15" fmla="*/ 2147483647 h 617"/>
                  <a:gd name="T16" fmla="*/ 2147483647 w 448"/>
                  <a:gd name="T17" fmla="*/ 2147483647 h 617"/>
                  <a:gd name="T18" fmla="*/ 2147483647 w 448"/>
                  <a:gd name="T19" fmla="*/ 2147483647 h 617"/>
                  <a:gd name="T20" fmla="*/ 2147483647 w 448"/>
                  <a:gd name="T21" fmla="*/ 2147483647 h 617"/>
                  <a:gd name="T22" fmla="*/ 2147483647 w 448"/>
                  <a:gd name="T23" fmla="*/ 2147483647 h 617"/>
                  <a:gd name="T24" fmla="*/ 2147483647 w 448"/>
                  <a:gd name="T25" fmla="*/ 2147483647 h 617"/>
                  <a:gd name="T26" fmla="*/ 2147483647 w 448"/>
                  <a:gd name="T27" fmla="*/ 2147483647 h 617"/>
                  <a:gd name="T28" fmla="*/ 2147483647 w 448"/>
                  <a:gd name="T29" fmla="*/ 2147483647 h 617"/>
                  <a:gd name="T30" fmla="*/ 2147483647 w 448"/>
                  <a:gd name="T31" fmla="*/ 2147483647 h 617"/>
                  <a:gd name="T32" fmla="*/ 2147483647 w 448"/>
                  <a:gd name="T33" fmla="*/ 2147483647 h 617"/>
                  <a:gd name="T34" fmla="*/ 2147483647 w 448"/>
                  <a:gd name="T35" fmla="*/ 2147483647 h 617"/>
                  <a:gd name="T36" fmla="*/ 2147483647 w 448"/>
                  <a:gd name="T37" fmla="*/ 2147483647 h 617"/>
                  <a:gd name="T38" fmla="*/ 2147483647 w 448"/>
                  <a:gd name="T39" fmla="*/ 2147483647 h 617"/>
                  <a:gd name="T40" fmla="*/ 2147483647 w 448"/>
                  <a:gd name="T41" fmla="*/ 2147483647 h 617"/>
                  <a:gd name="T42" fmla="*/ 2147483647 w 448"/>
                  <a:gd name="T43" fmla="*/ 0 h 617"/>
                  <a:gd name="T44" fmla="*/ 2147483647 w 448"/>
                  <a:gd name="T45" fmla="*/ 2147483647 h 617"/>
                  <a:gd name="T46" fmla="*/ 2147483647 w 448"/>
                  <a:gd name="T47" fmla="*/ 2147483647 h 617"/>
                  <a:gd name="T48" fmla="*/ 2147483647 w 448"/>
                  <a:gd name="T49" fmla="*/ 2147483647 h 617"/>
                  <a:gd name="T50" fmla="*/ 2147483647 w 448"/>
                  <a:gd name="T51" fmla="*/ 2147483647 h 617"/>
                  <a:gd name="T52" fmla="*/ 2147483647 w 448"/>
                  <a:gd name="T53" fmla="*/ 2147483647 h 617"/>
                  <a:gd name="T54" fmla="*/ 2147483647 w 448"/>
                  <a:gd name="T55" fmla="*/ 2147483647 h 617"/>
                  <a:gd name="T56" fmla="*/ 2147483647 w 448"/>
                  <a:gd name="T57" fmla="*/ 2147483647 h 617"/>
                  <a:gd name="T58" fmla="*/ 2147483647 w 448"/>
                  <a:gd name="T59" fmla="*/ 2147483647 h 617"/>
                  <a:gd name="T60" fmla="*/ 2147483647 w 448"/>
                  <a:gd name="T61" fmla="*/ 2147483647 h 617"/>
                  <a:gd name="T62" fmla="*/ 2147483647 w 448"/>
                  <a:gd name="T63" fmla="*/ 2147483647 h 617"/>
                  <a:gd name="T64" fmla="*/ 2147483647 w 448"/>
                  <a:gd name="T65" fmla="*/ 2147483647 h 617"/>
                  <a:gd name="T66" fmla="*/ 2147483647 w 448"/>
                  <a:gd name="T67" fmla="*/ 2147483647 h 617"/>
                  <a:gd name="T68" fmla="*/ 2147483647 w 448"/>
                  <a:gd name="T69" fmla="*/ 2147483647 h 617"/>
                  <a:gd name="T70" fmla="*/ 2147483647 w 448"/>
                  <a:gd name="T71" fmla="*/ 2147483647 h 617"/>
                  <a:gd name="T72" fmla="*/ 2147483647 w 448"/>
                  <a:gd name="T73" fmla="*/ 2147483647 h 617"/>
                  <a:gd name="T74" fmla="*/ 2147483647 w 448"/>
                  <a:gd name="T75" fmla="*/ 2147483647 h 617"/>
                  <a:gd name="T76" fmla="*/ 2147483647 w 448"/>
                  <a:gd name="T77" fmla="*/ 2147483647 h 617"/>
                  <a:gd name="T78" fmla="*/ 2147483647 w 448"/>
                  <a:gd name="T79" fmla="*/ 2147483647 h 617"/>
                  <a:gd name="T80" fmla="*/ 2147483647 w 448"/>
                  <a:gd name="T81" fmla="*/ 2147483647 h 617"/>
                  <a:gd name="T82" fmla="*/ 2147483647 w 448"/>
                  <a:gd name="T83" fmla="*/ 2147483647 h 617"/>
                  <a:gd name="T84" fmla="*/ 0 w 448"/>
                  <a:gd name="T85" fmla="*/ 2147483647 h 617"/>
                  <a:gd name="T86" fmla="*/ 2147483647 w 448"/>
                  <a:gd name="T87" fmla="*/ 2147483647 h 617"/>
                  <a:gd name="T88" fmla="*/ 2147483647 w 448"/>
                  <a:gd name="T89" fmla="*/ 2147483647 h 617"/>
                  <a:gd name="T90" fmla="*/ 2147483647 w 448"/>
                  <a:gd name="T91" fmla="*/ 2147483647 h 617"/>
                  <a:gd name="T92" fmla="*/ 2147483647 w 448"/>
                  <a:gd name="T93" fmla="*/ 2147483647 h 617"/>
                  <a:gd name="T94" fmla="*/ 2147483647 w 448"/>
                  <a:gd name="T95" fmla="*/ 2147483647 h 617"/>
                  <a:gd name="T96" fmla="*/ 2147483647 w 448"/>
                  <a:gd name="T97" fmla="*/ 2147483647 h 61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48"/>
                  <a:gd name="T148" fmla="*/ 0 h 617"/>
                  <a:gd name="T149" fmla="*/ 448 w 448"/>
                  <a:gd name="T150" fmla="*/ 617 h 61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48" h="617">
                    <a:moveTo>
                      <a:pt x="14" y="399"/>
                    </a:moveTo>
                    <a:lnTo>
                      <a:pt x="14" y="399"/>
                    </a:lnTo>
                    <a:lnTo>
                      <a:pt x="27" y="410"/>
                    </a:lnTo>
                    <a:lnTo>
                      <a:pt x="36" y="418"/>
                    </a:lnTo>
                    <a:lnTo>
                      <a:pt x="38" y="423"/>
                    </a:lnTo>
                    <a:lnTo>
                      <a:pt x="33" y="440"/>
                    </a:lnTo>
                    <a:lnTo>
                      <a:pt x="27" y="451"/>
                    </a:lnTo>
                    <a:lnTo>
                      <a:pt x="27" y="456"/>
                    </a:lnTo>
                    <a:lnTo>
                      <a:pt x="27" y="459"/>
                    </a:lnTo>
                    <a:lnTo>
                      <a:pt x="52" y="475"/>
                    </a:lnTo>
                    <a:lnTo>
                      <a:pt x="101" y="508"/>
                    </a:lnTo>
                    <a:lnTo>
                      <a:pt x="186" y="557"/>
                    </a:lnTo>
                    <a:lnTo>
                      <a:pt x="238" y="585"/>
                    </a:lnTo>
                    <a:lnTo>
                      <a:pt x="268" y="598"/>
                    </a:lnTo>
                    <a:lnTo>
                      <a:pt x="287" y="604"/>
                    </a:lnTo>
                    <a:lnTo>
                      <a:pt x="377" y="617"/>
                    </a:lnTo>
                    <a:lnTo>
                      <a:pt x="448" y="55"/>
                    </a:lnTo>
                    <a:lnTo>
                      <a:pt x="101" y="0"/>
                    </a:lnTo>
                    <a:lnTo>
                      <a:pt x="90" y="96"/>
                    </a:lnTo>
                    <a:lnTo>
                      <a:pt x="66" y="98"/>
                    </a:lnTo>
                    <a:lnTo>
                      <a:pt x="27" y="169"/>
                    </a:lnTo>
                    <a:lnTo>
                      <a:pt x="30" y="227"/>
                    </a:lnTo>
                    <a:lnTo>
                      <a:pt x="44" y="232"/>
                    </a:lnTo>
                    <a:lnTo>
                      <a:pt x="52" y="240"/>
                    </a:lnTo>
                    <a:lnTo>
                      <a:pt x="55" y="243"/>
                    </a:lnTo>
                    <a:lnTo>
                      <a:pt x="57" y="246"/>
                    </a:lnTo>
                    <a:lnTo>
                      <a:pt x="55" y="254"/>
                    </a:lnTo>
                    <a:lnTo>
                      <a:pt x="49" y="260"/>
                    </a:lnTo>
                    <a:lnTo>
                      <a:pt x="36" y="276"/>
                    </a:lnTo>
                    <a:lnTo>
                      <a:pt x="25" y="290"/>
                    </a:lnTo>
                    <a:lnTo>
                      <a:pt x="14" y="306"/>
                    </a:lnTo>
                    <a:lnTo>
                      <a:pt x="5" y="322"/>
                    </a:lnTo>
                    <a:lnTo>
                      <a:pt x="3" y="333"/>
                    </a:lnTo>
                    <a:lnTo>
                      <a:pt x="3" y="344"/>
                    </a:lnTo>
                    <a:lnTo>
                      <a:pt x="0" y="358"/>
                    </a:lnTo>
                    <a:lnTo>
                      <a:pt x="3" y="372"/>
                    </a:lnTo>
                    <a:lnTo>
                      <a:pt x="5" y="382"/>
                    </a:lnTo>
                    <a:lnTo>
                      <a:pt x="11" y="393"/>
                    </a:lnTo>
                    <a:lnTo>
                      <a:pt x="14" y="399"/>
                    </a:lnTo>
                    <a:close/>
                  </a:path>
                </a:pathLst>
              </a:custGeom>
              <a:solidFill>
                <a:srgbClr val="FFFFFF"/>
              </a:solidFill>
              <a:ln w="9525">
                <a:solidFill>
                  <a:srgbClr val="010101"/>
                </a:solidFill>
                <a:round/>
                <a:headEnd/>
                <a:tailEnd/>
              </a:ln>
            </p:spPr>
            <p:txBody>
              <a:bodyPr/>
              <a:lstStyle/>
              <a:p>
                <a:endParaRPr lang="en-US" dirty="0"/>
              </a:p>
            </p:txBody>
          </p:sp>
          <p:sp>
            <p:nvSpPr>
              <p:cNvPr id="79" name="Freeform 18"/>
              <p:cNvSpPr>
                <a:spLocks/>
              </p:cNvSpPr>
              <p:nvPr/>
            </p:nvSpPr>
            <p:spPr bwMode="auto">
              <a:xfrm>
                <a:off x="3219450" y="3887788"/>
                <a:ext cx="992188" cy="1016000"/>
              </a:xfrm>
              <a:custGeom>
                <a:avLst/>
                <a:gdLst>
                  <a:gd name="T0" fmla="*/ 2147483647 w 560"/>
                  <a:gd name="T1" fmla="*/ 0 h 573"/>
                  <a:gd name="T2" fmla="*/ 0 w 560"/>
                  <a:gd name="T3" fmla="*/ 2147483647 h 573"/>
                  <a:gd name="T4" fmla="*/ 0 w 560"/>
                  <a:gd name="T5" fmla="*/ 2147483647 h 573"/>
                  <a:gd name="T6" fmla="*/ 2147483647 w 560"/>
                  <a:gd name="T7" fmla="*/ 2147483647 h 573"/>
                  <a:gd name="T8" fmla="*/ 2147483647 w 560"/>
                  <a:gd name="T9" fmla="*/ 2147483647 h 573"/>
                  <a:gd name="T10" fmla="*/ 2147483647 w 560"/>
                  <a:gd name="T11" fmla="*/ 2147483647 h 573"/>
                  <a:gd name="T12" fmla="*/ 2147483647 w 560"/>
                  <a:gd name="T13" fmla="*/ 2147483647 h 573"/>
                  <a:gd name="T14" fmla="*/ 2147483647 w 560"/>
                  <a:gd name="T15" fmla="*/ 2147483647 h 573"/>
                  <a:gd name="T16" fmla="*/ 2147483647 w 560"/>
                  <a:gd name="T17" fmla="*/ 2147483647 h 573"/>
                  <a:gd name="T18" fmla="*/ 2147483647 w 560"/>
                  <a:gd name="T19" fmla="*/ 2147483647 h 573"/>
                  <a:gd name="T20" fmla="*/ 2147483647 w 560"/>
                  <a:gd name="T21" fmla="*/ 2147483647 h 573"/>
                  <a:gd name="T22" fmla="*/ 2147483647 w 560"/>
                  <a:gd name="T23" fmla="*/ 2147483647 h 573"/>
                  <a:gd name="T24" fmla="*/ 2147483647 w 560"/>
                  <a:gd name="T25" fmla="*/ 2147483647 h 573"/>
                  <a:gd name="T26" fmla="*/ 2147483647 w 560"/>
                  <a:gd name="T27" fmla="*/ 2147483647 h 573"/>
                  <a:gd name="T28" fmla="*/ 2147483647 w 560"/>
                  <a:gd name="T29" fmla="*/ 2147483647 h 573"/>
                  <a:gd name="T30" fmla="*/ 2147483647 w 560"/>
                  <a:gd name="T31" fmla="*/ 2147483647 h 573"/>
                  <a:gd name="T32" fmla="*/ 2147483647 w 560"/>
                  <a:gd name="T33" fmla="*/ 2147483647 h 573"/>
                  <a:gd name="T34" fmla="*/ 2147483647 w 560"/>
                  <a:gd name="T35" fmla="*/ 2147483647 h 573"/>
                  <a:gd name="T36" fmla="*/ 2147483647 w 560"/>
                  <a:gd name="T37" fmla="*/ 0 h 57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60"/>
                  <a:gd name="T58" fmla="*/ 0 h 573"/>
                  <a:gd name="T59" fmla="*/ 560 w 560"/>
                  <a:gd name="T60" fmla="*/ 573 h 57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60" h="573">
                    <a:moveTo>
                      <a:pt x="71" y="0"/>
                    </a:moveTo>
                    <a:lnTo>
                      <a:pt x="0" y="562"/>
                    </a:lnTo>
                    <a:lnTo>
                      <a:pt x="25" y="568"/>
                    </a:lnTo>
                    <a:lnTo>
                      <a:pt x="60" y="573"/>
                    </a:lnTo>
                    <a:lnTo>
                      <a:pt x="68" y="571"/>
                    </a:lnTo>
                    <a:lnTo>
                      <a:pt x="74" y="568"/>
                    </a:lnTo>
                    <a:lnTo>
                      <a:pt x="85" y="560"/>
                    </a:lnTo>
                    <a:lnTo>
                      <a:pt x="93" y="549"/>
                    </a:lnTo>
                    <a:lnTo>
                      <a:pt x="98" y="543"/>
                    </a:lnTo>
                    <a:lnTo>
                      <a:pt x="172" y="543"/>
                    </a:lnTo>
                    <a:lnTo>
                      <a:pt x="322" y="549"/>
                    </a:lnTo>
                    <a:lnTo>
                      <a:pt x="536" y="557"/>
                    </a:lnTo>
                    <a:lnTo>
                      <a:pt x="555" y="76"/>
                    </a:lnTo>
                    <a:lnTo>
                      <a:pt x="557" y="76"/>
                    </a:lnTo>
                    <a:lnTo>
                      <a:pt x="560" y="32"/>
                    </a:lnTo>
                    <a:lnTo>
                      <a:pt x="71" y="0"/>
                    </a:lnTo>
                    <a:close/>
                  </a:path>
                </a:pathLst>
              </a:custGeom>
              <a:solidFill>
                <a:srgbClr val="FFFFFF"/>
              </a:solidFill>
              <a:ln w="9525">
                <a:solidFill>
                  <a:srgbClr val="010101"/>
                </a:solidFill>
                <a:round/>
                <a:headEnd/>
                <a:tailEnd/>
              </a:ln>
            </p:spPr>
            <p:txBody>
              <a:bodyPr/>
              <a:lstStyle/>
              <a:p>
                <a:endParaRPr lang="en-US" dirty="0"/>
              </a:p>
            </p:txBody>
          </p:sp>
          <p:sp>
            <p:nvSpPr>
              <p:cNvPr id="80" name="Freeform 19"/>
              <p:cNvSpPr>
                <a:spLocks/>
              </p:cNvSpPr>
              <p:nvPr/>
            </p:nvSpPr>
            <p:spPr bwMode="auto">
              <a:xfrm>
                <a:off x="3733800" y="4022725"/>
                <a:ext cx="1862138" cy="1903413"/>
              </a:xfrm>
              <a:custGeom>
                <a:avLst/>
                <a:gdLst>
                  <a:gd name="T0" fmla="*/ 2147483647 w 1051"/>
                  <a:gd name="T1" fmla="*/ 2147483647 h 1074"/>
                  <a:gd name="T2" fmla="*/ 2147483647 w 1051"/>
                  <a:gd name="T3" fmla="*/ 2147483647 h 1074"/>
                  <a:gd name="T4" fmla="*/ 2147483647 w 1051"/>
                  <a:gd name="T5" fmla="*/ 2147483647 h 1074"/>
                  <a:gd name="T6" fmla="*/ 2147483647 w 1051"/>
                  <a:gd name="T7" fmla="*/ 2147483647 h 1074"/>
                  <a:gd name="T8" fmla="*/ 2147483647 w 1051"/>
                  <a:gd name="T9" fmla="*/ 2147483647 h 1074"/>
                  <a:gd name="T10" fmla="*/ 2147483647 w 1051"/>
                  <a:gd name="T11" fmla="*/ 2147483647 h 1074"/>
                  <a:gd name="T12" fmla="*/ 2147483647 w 1051"/>
                  <a:gd name="T13" fmla="*/ 2147483647 h 1074"/>
                  <a:gd name="T14" fmla="*/ 2147483647 w 1051"/>
                  <a:gd name="T15" fmla="*/ 2147483647 h 1074"/>
                  <a:gd name="T16" fmla="*/ 2147483647 w 1051"/>
                  <a:gd name="T17" fmla="*/ 2147483647 h 1074"/>
                  <a:gd name="T18" fmla="*/ 2147483647 w 1051"/>
                  <a:gd name="T19" fmla="*/ 2147483647 h 1074"/>
                  <a:gd name="T20" fmla="*/ 2147483647 w 1051"/>
                  <a:gd name="T21" fmla="*/ 2147483647 h 1074"/>
                  <a:gd name="T22" fmla="*/ 2147483647 w 1051"/>
                  <a:gd name="T23" fmla="*/ 2147483647 h 1074"/>
                  <a:gd name="T24" fmla="*/ 2147483647 w 1051"/>
                  <a:gd name="T25" fmla="*/ 2147483647 h 1074"/>
                  <a:gd name="T26" fmla="*/ 2147483647 w 1051"/>
                  <a:gd name="T27" fmla="*/ 2147483647 h 1074"/>
                  <a:gd name="T28" fmla="*/ 2147483647 w 1051"/>
                  <a:gd name="T29" fmla="*/ 2147483647 h 1074"/>
                  <a:gd name="T30" fmla="*/ 2147483647 w 1051"/>
                  <a:gd name="T31" fmla="*/ 2147483647 h 1074"/>
                  <a:gd name="T32" fmla="*/ 2147483647 w 1051"/>
                  <a:gd name="T33" fmla="*/ 2147483647 h 1074"/>
                  <a:gd name="T34" fmla="*/ 2147483647 w 1051"/>
                  <a:gd name="T35" fmla="*/ 2147483647 h 1074"/>
                  <a:gd name="T36" fmla="*/ 2147483647 w 1051"/>
                  <a:gd name="T37" fmla="*/ 2147483647 h 1074"/>
                  <a:gd name="T38" fmla="*/ 2147483647 w 1051"/>
                  <a:gd name="T39" fmla="*/ 2147483647 h 1074"/>
                  <a:gd name="T40" fmla="*/ 2147483647 w 1051"/>
                  <a:gd name="T41" fmla="*/ 2147483647 h 1074"/>
                  <a:gd name="T42" fmla="*/ 2147483647 w 1051"/>
                  <a:gd name="T43" fmla="*/ 2147483647 h 1074"/>
                  <a:gd name="T44" fmla="*/ 2147483647 w 1051"/>
                  <a:gd name="T45" fmla="*/ 2147483647 h 1074"/>
                  <a:gd name="T46" fmla="*/ 2147483647 w 1051"/>
                  <a:gd name="T47" fmla="*/ 2147483647 h 1074"/>
                  <a:gd name="T48" fmla="*/ 2147483647 w 1051"/>
                  <a:gd name="T49" fmla="*/ 2147483647 h 1074"/>
                  <a:gd name="T50" fmla="*/ 2147483647 w 1051"/>
                  <a:gd name="T51" fmla="*/ 2147483647 h 1074"/>
                  <a:gd name="T52" fmla="*/ 2147483647 w 1051"/>
                  <a:gd name="T53" fmla="*/ 2147483647 h 1074"/>
                  <a:gd name="T54" fmla="*/ 2147483647 w 1051"/>
                  <a:gd name="T55" fmla="*/ 2147483647 h 1074"/>
                  <a:gd name="T56" fmla="*/ 2147483647 w 1051"/>
                  <a:gd name="T57" fmla="*/ 2147483647 h 1074"/>
                  <a:gd name="T58" fmla="*/ 2147483647 w 1051"/>
                  <a:gd name="T59" fmla="*/ 2147483647 h 1074"/>
                  <a:gd name="T60" fmla="*/ 2147483647 w 1051"/>
                  <a:gd name="T61" fmla="*/ 2147483647 h 1074"/>
                  <a:gd name="T62" fmla="*/ 2147483647 w 1051"/>
                  <a:gd name="T63" fmla="*/ 2147483647 h 1074"/>
                  <a:gd name="T64" fmla="*/ 2147483647 w 1051"/>
                  <a:gd name="T65" fmla="*/ 2147483647 h 1074"/>
                  <a:gd name="T66" fmla="*/ 2147483647 w 1051"/>
                  <a:gd name="T67" fmla="*/ 2147483647 h 1074"/>
                  <a:gd name="T68" fmla="*/ 2147483647 w 1051"/>
                  <a:gd name="T69" fmla="*/ 2147483647 h 1074"/>
                  <a:gd name="T70" fmla="*/ 2147483647 w 1051"/>
                  <a:gd name="T71" fmla="*/ 2147483647 h 1074"/>
                  <a:gd name="T72" fmla="*/ 2147483647 w 1051"/>
                  <a:gd name="T73" fmla="*/ 2147483647 h 1074"/>
                  <a:gd name="T74" fmla="*/ 2147483647 w 1051"/>
                  <a:gd name="T75" fmla="*/ 2147483647 h 1074"/>
                  <a:gd name="T76" fmla="*/ 2147483647 w 1051"/>
                  <a:gd name="T77" fmla="*/ 2147483647 h 1074"/>
                  <a:gd name="T78" fmla="*/ 2147483647 w 1051"/>
                  <a:gd name="T79" fmla="*/ 2147483647 h 1074"/>
                  <a:gd name="T80" fmla="*/ 2147483647 w 1051"/>
                  <a:gd name="T81" fmla="*/ 2147483647 h 1074"/>
                  <a:gd name="T82" fmla="*/ 2147483647 w 1051"/>
                  <a:gd name="T83" fmla="*/ 2147483647 h 1074"/>
                  <a:gd name="T84" fmla="*/ 2147483647 w 1051"/>
                  <a:gd name="T85" fmla="*/ 2147483647 h 1074"/>
                  <a:gd name="T86" fmla="*/ 2147483647 w 1051"/>
                  <a:gd name="T87" fmla="*/ 2147483647 h 1074"/>
                  <a:gd name="T88" fmla="*/ 2147483647 w 1051"/>
                  <a:gd name="T89" fmla="*/ 2147483647 h 1074"/>
                  <a:gd name="T90" fmla="*/ 2147483647 w 1051"/>
                  <a:gd name="T91" fmla="*/ 2147483647 h 1074"/>
                  <a:gd name="T92" fmla="*/ 2147483647 w 1051"/>
                  <a:gd name="T93" fmla="*/ 2147483647 h 1074"/>
                  <a:gd name="T94" fmla="*/ 2147483647 w 1051"/>
                  <a:gd name="T95" fmla="*/ 2147483647 h 1074"/>
                  <a:gd name="T96" fmla="*/ 2147483647 w 1051"/>
                  <a:gd name="T97" fmla="*/ 2147483647 h 1074"/>
                  <a:gd name="T98" fmla="*/ 2147483647 w 1051"/>
                  <a:gd name="T99" fmla="*/ 2147483647 h 1074"/>
                  <a:gd name="T100" fmla="*/ 0 w 1051"/>
                  <a:gd name="T101" fmla="*/ 2147483647 h 107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051"/>
                  <a:gd name="T154" fmla="*/ 0 h 1074"/>
                  <a:gd name="T155" fmla="*/ 1051 w 1051"/>
                  <a:gd name="T156" fmla="*/ 1074 h 1074"/>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051" h="1074">
                    <a:moveTo>
                      <a:pt x="0" y="470"/>
                    </a:moveTo>
                    <a:lnTo>
                      <a:pt x="0" y="470"/>
                    </a:lnTo>
                    <a:lnTo>
                      <a:pt x="32" y="525"/>
                    </a:lnTo>
                    <a:lnTo>
                      <a:pt x="41" y="541"/>
                    </a:lnTo>
                    <a:lnTo>
                      <a:pt x="46" y="552"/>
                    </a:lnTo>
                    <a:lnTo>
                      <a:pt x="57" y="557"/>
                    </a:lnTo>
                    <a:lnTo>
                      <a:pt x="79" y="560"/>
                    </a:lnTo>
                    <a:lnTo>
                      <a:pt x="101" y="566"/>
                    </a:lnTo>
                    <a:lnTo>
                      <a:pt x="114" y="574"/>
                    </a:lnTo>
                    <a:lnTo>
                      <a:pt x="123" y="579"/>
                    </a:lnTo>
                    <a:lnTo>
                      <a:pt x="125" y="590"/>
                    </a:lnTo>
                    <a:lnTo>
                      <a:pt x="134" y="639"/>
                    </a:lnTo>
                    <a:lnTo>
                      <a:pt x="136" y="664"/>
                    </a:lnTo>
                    <a:lnTo>
                      <a:pt x="142" y="675"/>
                    </a:lnTo>
                    <a:lnTo>
                      <a:pt x="191" y="710"/>
                    </a:lnTo>
                    <a:lnTo>
                      <a:pt x="237" y="743"/>
                    </a:lnTo>
                    <a:lnTo>
                      <a:pt x="246" y="732"/>
                    </a:lnTo>
                    <a:lnTo>
                      <a:pt x="259" y="710"/>
                    </a:lnTo>
                    <a:lnTo>
                      <a:pt x="281" y="669"/>
                    </a:lnTo>
                    <a:lnTo>
                      <a:pt x="289" y="669"/>
                    </a:lnTo>
                    <a:lnTo>
                      <a:pt x="303" y="667"/>
                    </a:lnTo>
                    <a:lnTo>
                      <a:pt x="341" y="667"/>
                    </a:lnTo>
                    <a:lnTo>
                      <a:pt x="393" y="669"/>
                    </a:lnTo>
                    <a:lnTo>
                      <a:pt x="546" y="904"/>
                    </a:lnTo>
                    <a:lnTo>
                      <a:pt x="546" y="981"/>
                    </a:lnTo>
                    <a:lnTo>
                      <a:pt x="552" y="989"/>
                    </a:lnTo>
                    <a:lnTo>
                      <a:pt x="562" y="1008"/>
                    </a:lnTo>
                    <a:lnTo>
                      <a:pt x="579" y="1027"/>
                    </a:lnTo>
                    <a:lnTo>
                      <a:pt x="590" y="1036"/>
                    </a:lnTo>
                    <a:lnTo>
                      <a:pt x="598" y="1041"/>
                    </a:lnTo>
                    <a:lnTo>
                      <a:pt x="623" y="1049"/>
                    </a:lnTo>
                    <a:lnTo>
                      <a:pt x="650" y="1055"/>
                    </a:lnTo>
                    <a:lnTo>
                      <a:pt x="694" y="1066"/>
                    </a:lnTo>
                    <a:lnTo>
                      <a:pt x="732" y="1071"/>
                    </a:lnTo>
                    <a:lnTo>
                      <a:pt x="756" y="1074"/>
                    </a:lnTo>
                    <a:lnTo>
                      <a:pt x="751" y="1063"/>
                    </a:lnTo>
                    <a:lnTo>
                      <a:pt x="748" y="1049"/>
                    </a:lnTo>
                    <a:lnTo>
                      <a:pt x="743" y="1038"/>
                    </a:lnTo>
                    <a:lnTo>
                      <a:pt x="740" y="1030"/>
                    </a:lnTo>
                    <a:lnTo>
                      <a:pt x="737" y="1016"/>
                    </a:lnTo>
                    <a:lnTo>
                      <a:pt x="732" y="984"/>
                    </a:lnTo>
                    <a:lnTo>
                      <a:pt x="732" y="951"/>
                    </a:lnTo>
                    <a:lnTo>
                      <a:pt x="732" y="932"/>
                    </a:lnTo>
                    <a:lnTo>
                      <a:pt x="735" y="915"/>
                    </a:lnTo>
                    <a:lnTo>
                      <a:pt x="735" y="888"/>
                    </a:lnTo>
                    <a:lnTo>
                      <a:pt x="737" y="853"/>
                    </a:lnTo>
                    <a:lnTo>
                      <a:pt x="770" y="831"/>
                    </a:lnTo>
                    <a:lnTo>
                      <a:pt x="795" y="812"/>
                    </a:lnTo>
                    <a:lnTo>
                      <a:pt x="811" y="798"/>
                    </a:lnTo>
                    <a:lnTo>
                      <a:pt x="830" y="771"/>
                    </a:lnTo>
                    <a:lnTo>
                      <a:pt x="841" y="757"/>
                    </a:lnTo>
                    <a:lnTo>
                      <a:pt x="847" y="754"/>
                    </a:lnTo>
                    <a:lnTo>
                      <a:pt x="852" y="751"/>
                    </a:lnTo>
                    <a:lnTo>
                      <a:pt x="879" y="749"/>
                    </a:lnTo>
                    <a:lnTo>
                      <a:pt x="909" y="746"/>
                    </a:lnTo>
                    <a:lnTo>
                      <a:pt x="915" y="746"/>
                    </a:lnTo>
                    <a:lnTo>
                      <a:pt x="918" y="741"/>
                    </a:lnTo>
                    <a:lnTo>
                      <a:pt x="926" y="730"/>
                    </a:lnTo>
                    <a:lnTo>
                      <a:pt x="934" y="705"/>
                    </a:lnTo>
                    <a:lnTo>
                      <a:pt x="939" y="697"/>
                    </a:lnTo>
                    <a:lnTo>
                      <a:pt x="945" y="694"/>
                    </a:lnTo>
                    <a:lnTo>
                      <a:pt x="950" y="691"/>
                    </a:lnTo>
                    <a:lnTo>
                      <a:pt x="956" y="691"/>
                    </a:lnTo>
                    <a:lnTo>
                      <a:pt x="961" y="697"/>
                    </a:lnTo>
                    <a:lnTo>
                      <a:pt x="972" y="700"/>
                    </a:lnTo>
                    <a:lnTo>
                      <a:pt x="983" y="700"/>
                    </a:lnTo>
                    <a:lnTo>
                      <a:pt x="997" y="694"/>
                    </a:lnTo>
                    <a:lnTo>
                      <a:pt x="1005" y="689"/>
                    </a:lnTo>
                    <a:lnTo>
                      <a:pt x="1013" y="678"/>
                    </a:lnTo>
                    <a:lnTo>
                      <a:pt x="1032" y="648"/>
                    </a:lnTo>
                    <a:lnTo>
                      <a:pt x="1041" y="629"/>
                    </a:lnTo>
                    <a:lnTo>
                      <a:pt x="1046" y="612"/>
                    </a:lnTo>
                    <a:lnTo>
                      <a:pt x="1049" y="593"/>
                    </a:lnTo>
                    <a:lnTo>
                      <a:pt x="1051" y="579"/>
                    </a:lnTo>
                    <a:lnTo>
                      <a:pt x="1049" y="563"/>
                    </a:lnTo>
                    <a:lnTo>
                      <a:pt x="1043" y="547"/>
                    </a:lnTo>
                    <a:lnTo>
                      <a:pt x="1032" y="514"/>
                    </a:lnTo>
                    <a:lnTo>
                      <a:pt x="1021" y="481"/>
                    </a:lnTo>
                    <a:lnTo>
                      <a:pt x="1011" y="459"/>
                    </a:lnTo>
                    <a:lnTo>
                      <a:pt x="1000" y="418"/>
                    </a:lnTo>
                    <a:lnTo>
                      <a:pt x="991" y="396"/>
                    </a:lnTo>
                    <a:lnTo>
                      <a:pt x="991" y="347"/>
                    </a:lnTo>
                    <a:lnTo>
                      <a:pt x="953" y="344"/>
                    </a:lnTo>
                    <a:lnTo>
                      <a:pt x="945" y="336"/>
                    </a:lnTo>
                    <a:lnTo>
                      <a:pt x="929" y="325"/>
                    </a:lnTo>
                    <a:lnTo>
                      <a:pt x="918" y="322"/>
                    </a:lnTo>
                    <a:lnTo>
                      <a:pt x="896" y="320"/>
                    </a:lnTo>
                    <a:lnTo>
                      <a:pt x="874" y="317"/>
                    </a:lnTo>
                    <a:lnTo>
                      <a:pt x="860" y="317"/>
                    </a:lnTo>
                    <a:lnTo>
                      <a:pt x="844" y="328"/>
                    </a:lnTo>
                    <a:lnTo>
                      <a:pt x="833" y="333"/>
                    </a:lnTo>
                    <a:lnTo>
                      <a:pt x="827" y="336"/>
                    </a:lnTo>
                    <a:lnTo>
                      <a:pt x="817" y="331"/>
                    </a:lnTo>
                    <a:lnTo>
                      <a:pt x="806" y="322"/>
                    </a:lnTo>
                    <a:lnTo>
                      <a:pt x="797" y="320"/>
                    </a:lnTo>
                    <a:lnTo>
                      <a:pt x="789" y="317"/>
                    </a:lnTo>
                    <a:lnTo>
                      <a:pt x="778" y="314"/>
                    </a:lnTo>
                    <a:lnTo>
                      <a:pt x="770" y="314"/>
                    </a:lnTo>
                    <a:lnTo>
                      <a:pt x="765" y="320"/>
                    </a:lnTo>
                    <a:lnTo>
                      <a:pt x="759" y="325"/>
                    </a:lnTo>
                    <a:lnTo>
                      <a:pt x="756" y="336"/>
                    </a:lnTo>
                    <a:lnTo>
                      <a:pt x="702" y="287"/>
                    </a:lnTo>
                    <a:lnTo>
                      <a:pt x="691" y="290"/>
                    </a:lnTo>
                    <a:lnTo>
                      <a:pt x="677" y="295"/>
                    </a:lnTo>
                    <a:lnTo>
                      <a:pt x="669" y="301"/>
                    </a:lnTo>
                    <a:lnTo>
                      <a:pt x="666" y="301"/>
                    </a:lnTo>
                    <a:lnTo>
                      <a:pt x="655" y="271"/>
                    </a:lnTo>
                    <a:lnTo>
                      <a:pt x="631" y="265"/>
                    </a:lnTo>
                    <a:lnTo>
                      <a:pt x="582" y="249"/>
                    </a:lnTo>
                    <a:lnTo>
                      <a:pt x="530" y="230"/>
                    </a:lnTo>
                    <a:lnTo>
                      <a:pt x="513" y="219"/>
                    </a:lnTo>
                    <a:lnTo>
                      <a:pt x="505" y="216"/>
                    </a:lnTo>
                    <a:lnTo>
                      <a:pt x="502" y="210"/>
                    </a:lnTo>
                    <a:lnTo>
                      <a:pt x="502" y="197"/>
                    </a:lnTo>
                    <a:lnTo>
                      <a:pt x="500" y="172"/>
                    </a:lnTo>
                    <a:lnTo>
                      <a:pt x="500" y="109"/>
                    </a:lnTo>
                    <a:lnTo>
                      <a:pt x="502" y="25"/>
                    </a:lnTo>
                    <a:lnTo>
                      <a:pt x="265" y="0"/>
                    </a:lnTo>
                    <a:lnTo>
                      <a:pt x="246" y="481"/>
                    </a:lnTo>
                    <a:lnTo>
                      <a:pt x="0" y="470"/>
                    </a:lnTo>
                    <a:close/>
                  </a:path>
                </a:pathLst>
              </a:custGeom>
              <a:solidFill>
                <a:srgbClr val="FFFFFF"/>
              </a:solidFill>
              <a:ln w="9525">
                <a:solidFill>
                  <a:srgbClr val="010101"/>
                </a:solidFill>
                <a:round/>
                <a:headEnd/>
                <a:tailEnd/>
              </a:ln>
            </p:spPr>
            <p:txBody>
              <a:bodyPr/>
              <a:lstStyle/>
              <a:p>
                <a:endParaRPr lang="en-US" dirty="0"/>
              </a:p>
            </p:txBody>
          </p:sp>
          <p:sp>
            <p:nvSpPr>
              <p:cNvPr id="81" name="Freeform 20"/>
              <p:cNvSpPr>
                <a:spLocks/>
              </p:cNvSpPr>
              <p:nvPr/>
            </p:nvSpPr>
            <p:spPr bwMode="auto">
              <a:xfrm>
                <a:off x="4119563" y="2936875"/>
                <a:ext cx="1171575" cy="561975"/>
              </a:xfrm>
              <a:custGeom>
                <a:avLst/>
                <a:gdLst>
                  <a:gd name="T0" fmla="*/ 2147483647 w 661"/>
                  <a:gd name="T1" fmla="*/ 0 h 317"/>
                  <a:gd name="T2" fmla="*/ 0 w 661"/>
                  <a:gd name="T3" fmla="*/ 2147483647 h 317"/>
                  <a:gd name="T4" fmla="*/ 2147483647 w 661"/>
                  <a:gd name="T5" fmla="*/ 2147483647 h 317"/>
                  <a:gd name="T6" fmla="*/ 2147483647 w 661"/>
                  <a:gd name="T7" fmla="*/ 2147483647 h 317"/>
                  <a:gd name="T8" fmla="*/ 2147483647 w 661"/>
                  <a:gd name="T9" fmla="*/ 2147483647 h 317"/>
                  <a:gd name="T10" fmla="*/ 2147483647 w 661"/>
                  <a:gd name="T11" fmla="*/ 2147483647 h 317"/>
                  <a:gd name="T12" fmla="*/ 2147483647 w 661"/>
                  <a:gd name="T13" fmla="*/ 2147483647 h 317"/>
                  <a:gd name="T14" fmla="*/ 2147483647 w 661"/>
                  <a:gd name="T15" fmla="*/ 2147483647 h 317"/>
                  <a:gd name="T16" fmla="*/ 2147483647 w 661"/>
                  <a:gd name="T17" fmla="*/ 2147483647 h 317"/>
                  <a:gd name="T18" fmla="*/ 2147483647 w 661"/>
                  <a:gd name="T19" fmla="*/ 2147483647 h 317"/>
                  <a:gd name="T20" fmla="*/ 2147483647 w 661"/>
                  <a:gd name="T21" fmla="*/ 2147483647 h 317"/>
                  <a:gd name="T22" fmla="*/ 2147483647 w 661"/>
                  <a:gd name="T23" fmla="*/ 2147483647 h 317"/>
                  <a:gd name="T24" fmla="*/ 2147483647 w 661"/>
                  <a:gd name="T25" fmla="*/ 2147483647 h 317"/>
                  <a:gd name="T26" fmla="*/ 2147483647 w 661"/>
                  <a:gd name="T27" fmla="*/ 2147483647 h 317"/>
                  <a:gd name="T28" fmla="*/ 2147483647 w 661"/>
                  <a:gd name="T29" fmla="*/ 2147483647 h 317"/>
                  <a:gd name="T30" fmla="*/ 2147483647 w 661"/>
                  <a:gd name="T31" fmla="*/ 2147483647 h 317"/>
                  <a:gd name="T32" fmla="*/ 2147483647 w 661"/>
                  <a:gd name="T33" fmla="*/ 2147483647 h 317"/>
                  <a:gd name="T34" fmla="*/ 2147483647 w 661"/>
                  <a:gd name="T35" fmla="*/ 2147483647 h 317"/>
                  <a:gd name="T36" fmla="*/ 2147483647 w 661"/>
                  <a:gd name="T37" fmla="*/ 2147483647 h 317"/>
                  <a:gd name="T38" fmla="*/ 2147483647 w 661"/>
                  <a:gd name="T39" fmla="*/ 2147483647 h 317"/>
                  <a:gd name="T40" fmla="*/ 2147483647 w 661"/>
                  <a:gd name="T41" fmla="*/ 2147483647 h 317"/>
                  <a:gd name="T42" fmla="*/ 2147483647 w 661"/>
                  <a:gd name="T43" fmla="*/ 2147483647 h 317"/>
                  <a:gd name="T44" fmla="*/ 2147483647 w 661"/>
                  <a:gd name="T45" fmla="*/ 2147483647 h 317"/>
                  <a:gd name="T46" fmla="*/ 2147483647 w 661"/>
                  <a:gd name="T47" fmla="*/ 2147483647 h 317"/>
                  <a:gd name="T48" fmla="*/ 2147483647 w 661"/>
                  <a:gd name="T49" fmla="*/ 2147483647 h 317"/>
                  <a:gd name="T50" fmla="*/ 2147483647 w 661"/>
                  <a:gd name="T51" fmla="*/ 2147483647 h 317"/>
                  <a:gd name="T52" fmla="*/ 2147483647 w 661"/>
                  <a:gd name="T53" fmla="*/ 2147483647 h 317"/>
                  <a:gd name="T54" fmla="*/ 2147483647 w 661"/>
                  <a:gd name="T55" fmla="*/ 2147483647 h 317"/>
                  <a:gd name="T56" fmla="*/ 2147483647 w 661"/>
                  <a:gd name="T57" fmla="*/ 2147483647 h 317"/>
                  <a:gd name="T58" fmla="*/ 2147483647 w 661"/>
                  <a:gd name="T59" fmla="*/ 2147483647 h 317"/>
                  <a:gd name="T60" fmla="*/ 2147483647 w 661"/>
                  <a:gd name="T61" fmla="*/ 2147483647 h 317"/>
                  <a:gd name="T62" fmla="*/ 2147483647 w 661"/>
                  <a:gd name="T63" fmla="*/ 2147483647 h 317"/>
                  <a:gd name="T64" fmla="*/ 2147483647 w 661"/>
                  <a:gd name="T65" fmla="*/ 2147483647 h 317"/>
                  <a:gd name="T66" fmla="*/ 2147483647 w 661"/>
                  <a:gd name="T67" fmla="*/ 2147483647 h 317"/>
                  <a:gd name="T68" fmla="*/ 2147483647 w 661"/>
                  <a:gd name="T69" fmla="*/ 2147483647 h 317"/>
                  <a:gd name="T70" fmla="*/ 2147483647 w 661"/>
                  <a:gd name="T71" fmla="*/ 2147483647 h 317"/>
                  <a:gd name="T72" fmla="*/ 2147483647 w 661"/>
                  <a:gd name="T73" fmla="*/ 2147483647 h 317"/>
                  <a:gd name="T74" fmla="*/ 2147483647 w 661"/>
                  <a:gd name="T75" fmla="*/ 2147483647 h 317"/>
                  <a:gd name="T76" fmla="*/ 2147483647 w 661"/>
                  <a:gd name="T77" fmla="*/ 2147483647 h 317"/>
                  <a:gd name="T78" fmla="*/ 2147483647 w 661"/>
                  <a:gd name="T79" fmla="*/ 2147483647 h 317"/>
                  <a:gd name="T80" fmla="*/ 2147483647 w 661"/>
                  <a:gd name="T81" fmla="*/ 2147483647 h 317"/>
                  <a:gd name="T82" fmla="*/ 2147483647 w 661"/>
                  <a:gd name="T83" fmla="*/ 0 h 317"/>
                  <a:gd name="T84" fmla="*/ 2147483647 w 661"/>
                  <a:gd name="T85" fmla="*/ 0 h 317"/>
                  <a:gd name="T86" fmla="*/ 2147483647 w 661"/>
                  <a:gd name="T87" fmla="*/ 0 h 317"/>
                  <a:gd name="T88" fmla="*/ 2147483647 w 661"/>
                  <a:gd name="T89" fmla="*/ 0 h 317"/>
                  <a:gd name="T90" fmla="*/ 2147483647 w 661"/>
                  <a:gd name="T91" fmla="*/ 0 h 317"/>
                  <a:gd name="T92" fmla="*/ 2147483647 w 661"/>
                  <a:gd name="T93" fmla="*/ 0 h 31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61"/>
                  <a:gd name="T142" fmla="*/ 0 h 317"/>
                  <a:gd name="T143" fmla="*/ 661 w 661"/>
                  <a:gd name="T144" fmla="*/ 317 h 31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61" h="317">
                    <a:moveTo>
                      <a:pt x="17" y="0"/>
                    </a:moveTo>
                    <a:lnTo>
                      <a:pt x="0" y="200"/>
                    </a:lnTo>
                    <a:lnTo>
                      <a:pt x="142" y="213"/>
                    </a:lnTo>
                    <a:lnTo>
                      <a:pt x="140" y="314"/>
                    </a:lnTo>
                    <a:lnTo>
                      <a:pt x="478" y="317"/>
                    </a:lnTo>
                    <a:lnTo>
                      <a:pt x="593" y="314"/>
                    </a:lnTo>
                    <a:lnTo>
                      <a:pt x="661" y="312"/>
                    </a:lnTo>
                    <a:lnTo>
                      <a:pt x="648" y="306"/>
                    </a:lnTo>
                    <a:lnTo>
                      <a:pt x="640" y="301"/>
                    </a:lnTo>
                    <a:lnTo>
                      <a:pt x="634" y="295"/>
                    </a:lnTo>
                    <a:lnTo>
                      <a:pt x="634" y="273"/>
                    </a:lnTo>
                    <a:lnTo>
                      <a:pt x="631" y="254"/>
                    </a:lnTo>
                    <a:lnTo>
                      <a:pt x="626" y="227"/>
                    </a:lnTo>
                    <a:lnTo>
                      <a:pt x="623" y="194"/>
                    </a:lnTo>
                    <a:lnTo>
                      <a:pt x="620" y="183"/>
                    </a:lnTo>
                    <a:lnTo>
                      <a:pt x="612" y="169"/>
                    </a:lnTo>
                    <a:lnTo>
                      <a:pt x="604" y="156"/>
                    </a:lnTo>
                    <a:lnTo>
                      <a:pt x="599" y="142"/>
                    </a:lnTo>
                    <a:lnTo>
                      <a:pt x="590" y="104"/>
                    </a:lnTo>
                    <a:lnTo>
                      <a:pt x="582" y="74"/>
                    </a:lnTo>
                    <a:lnTo>
                      <a:pt x="577" y="63"/>
                    </a:lnTo>
                    <a:lnTo>
                      <a:pt x="568" y="52"/>
                    </a:lnTo>
                    <a:lnTo>
                      <a:pt x="558" y="44"/>
                    </a:lnTo>
                    <a:lnTo>
                      <a:pt x="549" y="38"/>
                    </a:lnTo>
                    <a:lnTo>
                      <a:pt x="527" y="36"/>
                    </a:lnTo>
                    <a:lnTo>
                      <a:pt x="514" y="36"/>
                    </a:lnTo>
                    <a:lnTo>
                      <a:pt x="489" y="33"/>
                    </a:lnTo>
                    <a:lnTo>
                      <a:pt x="465" y="27"/>
                    </a:lnTo>
                    <a:lnTo>
                      <a:pt x="437" y="16"/>
                    </a:lnTo>
                    <a:lnTo>
                      <a:pt x="410" y="6"/>
                    </a:lnTo>
                    <a:lnTo>
                      <a:pt x="388" y="0"/>
                    </a:lnTo>
                    <a:lnTo>
                      <a:pt x="369" y="0"/>
                    </a:lnTo>
                    <a:lnTo>
                      <a:pt x="350" y="0"/>
                    </a:lnTo>
                    <a:lnTo>
                      <a:pt x="17" y="0"/>
                    </a:lnTo>
                    <a:close/>
                  </a:path>
                </a:pathLst>
              </a:custGeom>
              <a:solidFill>
                <a:srgbClr val="FFFFFF"/>
              </a:solidFill>
              <a:ln w="9525">
                <a:solidFill>
                  <a:srgbClr val="010101"/>
                </a:solidFill>
                <a:round/>
                <a:headEnd/>
                <a:tailEnd/>
              </a:ln>
            </p:spPr>
            <p:txBody>
              <a:bodyPr/>
              <a:lstStyle/>
              <a:p>
                <a:endParaRPr lang="en-US" dirty="0"/>
              </a:p>
            </p:txBody>
          </p:sp>
          <p:sp>
            <p:nvSpPr>
              <p:cNvPr id="82" name="Freeform 23"/>
              <p:cNvSpPr>
                <a:spLocks/>
              </p:cNvSpPr>
              <p:nvPr/>
            </p:nvSpPr>
            <p:spPr bwMode="auto">
              <a:xfrm>
                <a:off x="4351338" y="3489325"/>
                <a:ext cx="1052512" cy="469900"/>
              </a:xfrm>
              <a:custGeom>
                <a:avLst/>
                <a:gdLst>
                  <a:gd name="T0" fmla="*/ 0 w 593"/>
                  <a:gd name="T1" fmla="*/ 2147483647 h 265"/>
                  <a:gd name="T2" fmla="*/ 0 w 593"/>
                  <a:gd name="T3" fmla="*/ 2147483647 h 265"/>
                  <a:gd name="T4" fmla="*/ 2147483647 w 593"/>
                  <a:gd name="T5" fmla="*/ 2147483647 h 265"/>
                  <a:gd name="T6" fmla="*/ 2147483647 w 593"/>
                  <a:gd name="T7" fmla="*/ 2147483647 h 265"/>
                  <a:gd name="T8" fmla="*/ 2147483647 w 593"/>
                  <a:gd name="T9" fmla="*/ 2147483647 h 265"/>
                  <a:gd name="T10" fmla="*/ 2147483647 w 593"/>
                  <a:gd name="T11" fmla="*/ 2147483647 h 265"/>
                  <a:gd name="T12" fmla="*/ 2147483647 w 593"/>
                  <a:gd name="T13" fmla="*/ 2147483647 h 265"/>
                  <a:gd name="T14" fmla="*/ 2147483647 w 593"/>
                  <a:gd name="T15" fmla="*/ 2147483647 h 265"/>
                  <a:gd name="T16" fmla="*/ 2147483647 w 593"/>
                  <a:gd name="T17" fmla="*/ 2147483647 h 265"/>
                  <a:gd name="T18" fmla="*/ 2147483647 w 593"/>
                  <a:gd name="T19" fmla="*/ 2147483647 h 265"/>
                  <a:gd name="T20" fmla="*/ 2147483647 w 593"/>
                  <a:gd name="T21" fmla="*/ 2147483647 h 265"/>
                  <a:gd name="T22" fmla="*/ 2147483647 w 593"/>
                  <a:gd name="T23" fmla="*/ 2147483647 h 265"/>
                  <a:gd name="T24" fmla="*/ 2147483647 w 593"/>
                  <a:gd name="T25" fmla="*/ 2147483647 h 265"/>
                  <a:gd name="T26" fmla="*/ 2147483647 w 593"/>
                  <a:gd name="T27" fmla="*/ 2147483647 h 265"/>
                  <a:gd name="T28" fmla="*/ 2147483647 w 593"/>
                  <a:gd name="T29" fmla="*/ 2147483647 h 265"/>
                  <a:gd name="T30" fmla="*/ 2147483647 w 593"/>
                  <a:gd name="T31" fmla="*/ 2147483647 h 265"/>
                  <a:gd name="T32" fmla="*/ 2147483647 w 593"/>
                  <a:gd name="T33" fmla="*/ 2147483647 h 265"/>
                  <a:gd name="T34" fmla="*/ 2147483647 w 593"/>
                  <a:gd name="T35" fmla="*/ 2147483647 h 265"/>
                  <a:gd name="T36" fmla="*/ 2147483647 w 593"/>
                  <a:gd name="T37" fmla="*/ 2147483647 h 265"/>
                  <a:gd name="T38" fmla="*/ 2147483647 w 593"/>
                  <a:gd name="T39" fmla="*/ 2147483647 h 265"/>
                  <a:gd name="T40" fmla="*/ 2147483647 w 593"/>
                  <a:gd name="T41" fmla="*/ 2147483647 h 265"/>
                  <a:gd name="T42" fmla="*/ 2147483647 w 593"/>
                  <a:gd name="T43" fmla="*/ 2147483647 h 265"/>
                  <a:gd name="T44" fmla="*/ 2147483647 w 593"/>
                  <a:gd name="T45" fmla="*/ 2147483647 h 265"/>
                  <a:gd name="T46" fmla="*/ 2147483647 w 593"/>
                  <a:gd name="T47" fmla="*/ 0 h 265"/>
                  <a:gd name="T48" fmla="*/ 2147483647 w 593"/>
                  <a:gd name="T49" fmla="*/ 0 h 265"/>
                  <a:gd name="T50" fmla="*/ 2147483647 w 593"/>
                  <a:gd name="T51" fmla="*/ 2147483647 h 265"/>
                  <a:gd name="T52" fmla="*/ 2147483647 w 593"/>
                  <a:gd name="T53" fmla="*/ 2147483647 h 265"/>
                  <a:gd name="T54" fmla="*/ 2147483647 w 593"/>
                  <a:gd name="T55" fmla="*/ 2147483647 h 265"/>
                  <a:gd name="T56" fmla="*/ 2147483647 w 593"/>
                  <a:gd name="T57" fmla="*/ 2147483647 h 265"/>
                  <a:gd name="T58" fmla="*/ 0 w 593"/>
                  <a:gd name="T59" fmla="*/ 2147483647 h 26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593"/>
                  <a:gd name="T91" fmla="*/ 0 h 265"/>
                  <a:gd name="T92" fmla="*/ 593 w 593"/>
                  <a:gd name="T93" fmla="*/ 265 h 26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593" h="265">
                    <a:moveTo>
                      <a:pt x="0" y="259"/>
                    </a:moveTo>
                    <a:lnTo>
                      <a:pt x="0" y="259"/>
                    </a:lnTo>
                    <a:lnTo>
                      <a:pt x="418" y="265"/>
                    </a:lnTo>
                    <a:lnTo>
                      <a:pt x="593" y="265"/>
                    </a:lnTo>
                    <a:lnTo>
                      <a:pt x="593" y="82"/>
                    </a:lnTo>
                    <a:lnTo>
                      <a:pt x="590" y="79"/>
                    </a:lnTo>
                    <a:lnTo>
                      <a:pt x="577" y="71"/>
                    </a:lnTo>
                    <a:lnTo>
                      <a:pt x="569" y="68"/>
                    </a:lnTo>
                    <a:lnTo>
                      <a:pt x="560" y="65"/>
                    </a:lnTo>
                    <a:lnTo>
                      <a:pt x="555" y="65"/>
                    </a:lnTo>
                    <a:lnTo>
                      <a:pt x="555" y="60"/>
                    </a:lnTo>
                    <a:lnTo>
                      <a:pt x="555" y="51"/>
                    </a:lnTo>
                    <a:lnTo>
                      <a:pt x="555" y="46"/>
                    </a:lnTo>
                    <a:lnTo>
                      <a:pt x="560" y="38"/>
                    </a:lnTo>
                    <a:lnTo>
                      <a:pt x="560" y="30"/>
                    </a:lnTo>
                    <a:lnTo>
                      <a:pt x="558" y="24"/>
                    </a:lnTo>
                    <a:lnTo>
                      <a:pt x="552" y="19"/>
                    </a:lnTo>
                    <a:lnTo>
                      <a:pt x="530" y="0"/>
                    </a:lnTo>
                    <a:lnTo>
                      <a:pt x="405" y="2"/>
                    </a:lnTo>
                    <a:lnTo>
                      <a:pt x="230" y="5"/>
                    </a:lnTo>
                    <a:lnTo>
                      <a:pt x="9" y="2"/>
                    </a:lnTo>
                    <a:lnTo>
                      <a:pt x="0" y="259"/>
                    </a:lnTo>
                    <a:close/>
                  </a:path>
                </a:pathLst>
              </a:custGeom>
              <a:solidFill>
                <a:srgbClr val="FFFFFF"/>
              </a:solidFill>
              <a:ln w="9525">
                <a:solidFill>
                  <a:srgbClr val="010101"/>
                </a:solidFill>
                <a:round/>
                <a:headEnd/>
                <a:tailEnd/>
              </a:ln>
            </p:spPr>
            <p:txBody>
              <a:bodyPr/>
              <a:lstStyle/>
              <a:p>
                <a:endParaRPr lang="en-US" dirty="0"/>
              </a:p>
            </p:txBody>
          </p:sp>
          <p:sp>
            <p:nvSpPr>
              <p:cNvPr id="83" name="Freeform 24"/>
              <p:cNvSpPr>
                <a:spLocks/>
              </p:cNvSpPr>
              <p:nvPr/>
            </p:nvSpPr>
            <p:spPr bwMode="auto">
              <a:xfrm>
                <a:off x="4206875" y="3943350"/>
                <a:ext cx="1227138" cy="679450"/>
              </a:xfrm>
              <a:custGeom>
                <a:avLst/>
                <a:gdLst>
                  <a:gd name="T0" fmla="*/ 0 w 692"/>
                  <a:gd name="T1" fmla="*/ 2147483647 h 383"/>
                  <a:gd name="T2" fmla="*/ 2147483647 w 692"/>
                  <a:gd name="T3" fmla="*/ 2147483647 h 383"/>
                  <a:gd name="T4" fmla="*/ 2147483647 w 692"/>
                  <a:gd name="T5" fmla="*/ 2147483647 h 383"/>
                  <a:gd name="T6" fmla="*/ 2147483647 w 692"/>
                  <a:gd name="T7" fmla="*/ 2147483647 h 383"/>
                  <a:gd name="T8" fmla="*/ 2147483647 w 692"/>
                  <a:gd name="T9" fmla="*/ 2147483647 h 383"/>
                  <a:gd name="T10" fmla="*/ 2147483647 w 692"/>
                  <a:gd name="T11" fmla="*/ 2147483647 h 383"/>
                  <a:gd name="T12" fmla="*/ 2147483647 w 692"/>
                  <a:gd name="T13" fmla="*/ 2147483647 h 383"/>
                  <a:gd name="T14" fmla="*/ 2147483647 w 692"/>
                  <a:gd name="T15" fmla="*/ 2147483647 h 383"/>
                  <a:gd name="T16" fmla="*/ 2147483647 w 692"/>
                  <a:gd name="T17" fmla="*/ 2147483647 h 383"/>
                  <a:gd name="T18" fmla="*/ 2147483647 w 692"/>
                  <a:gd name="T19" fmla="*/ 2147483647 h 383"/>
                  <a:gd name="T20" fmla="*/ 2147483647 w 692"/>
                  <a:gd name="T21" fmla="*/ 2147483647 h 383"/>
                  <a:gd name="T22" fmla="*/ 2147483647 w 692"/>
                  <a:gd name="T23" fmla="*/ 2147483647 h 383"/>
                  <a:gd name="T24" fmla="*/ 2147483647 w 692"/>
                  <a:gd name="T25" fmla="*/ 2147483647 h 383"/>
                  <a:gd name="T26" fmla="*/ 2147483647 w 692"/>
                  <a:gd name="T27" fmla="*/ 2147483647 h 383"/>
                  <a:gd name="T28" fmla="*/ 2147483647 w 692"/>
                  <a:gd name="T29" fmla="*/ 2147483647 h 383"/>
                  <a:gd name="T30" fmla="*/ 2147483647 w 692"/>
                  <a:gd name="T31" fmla="*/ 2147483647 h 383"/>
                  <a:gd name="T32" fmla="*/ 2147483647 w 692"/>
                  <a:gd name="T33" fmla="*/ 2147483647 h 383"/>
                  <a:gd name="T34" fmla="*/ 2147483647 w 692"/>
                  <a:gd name="T35" fmla="*/ 2147483647 h 383"/>
                  <a:gd name="T36" fmla="*/ 2147483647 w 692"/>
                  <a:gd name="T37" fmla="*/ 2147483647 h 383"/>
                  <a:gd name="T38" fmla="*/ 2147483647 w 692"/>
                  <a:gd name="T39" fmla="*/ 2147483647 h 383"/>
                  <a:gd name="T40" fmla="*/ 2147483647 w 692"/>
                  <a:gd name="T41" fmla="*/ 2147483647 h 383"/>
                  <a:gd name="T42" fmla="*/ 2147483647 w 692"/>
                  <a:gd name="T43" fmla="*/ 2147483647 h 383"/>
                  <a:gd name="T44" fmla="*/ 2147483647 w 692"/>
                  <a:gd name="T45" fmla="*/ 2147483647 h 383"/>
                  <a:gd name="T46" fmla="*/ 2147483647 w 692"/>
                  <a:gd name="T47" fmla="*/ 2147483647 h 383"/>
                  <a:gd name="T48" fmla="*/ 2147483647 w 692"/>
                  <a:gd name="T49" fmla="*/ 2147483647 h 383"/>
                  <a:gd name="T50" fmla="*/ 2147483647 w 692"/>
                  <a:gd name="T51" fmla="*/ 2147483647 h 383"/>
                  <a:gd name="T52" fmla="*/ 2147483647 w 692"/>
                  <a:gd name="T53" fmla="*/ 2147483647 h 383"/>
                  <a:gd name="T54" fmla="*/ 2147483647 w 692"/>
                  <a:gd name="T55" fmla="*/ 2147483647 h 383"/>
                  <a:gd name="T56" fmla="*/ 2147483647 w 692"/>
                  <a:gd name="T57" fmla="*/ 2147483647 h 383"/>
                  <a:gd name="T58" fmla="*/ 2147483647 w 692"/>
                  <a:gd name="T59" fmla="*/ 2147483647 h 383"/>
                  <a:gd name="T60" fmla="*/ 2147483647 w 692"/>
                  <a:gd name="T61" fmla="*/ 2147483647 h 383"/>
                  <a:gd name="T62" fmla="*/ 2147483647 w 692"/>
                  <a:gd name="T63" fmla="*/ 2147483647 h 383"/>
                  <a:gd name="T64" fmla="*/ 2147483647 w 692"/>
                  <a:gd name="T65" fmla="*/ 2147483647 h 383"/>
                  <a:gd name="T66" fmla="*/ 2147483647 w 692"/>
                  <a:gd name="T67" fmla="*/ 0 h 38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92"/>
                  <a:gd name="T103" fmla="*/ 0 h 383"/>
                  <a:gd name="T104" fmla="*/ 692 w 692"/>
                  <a:gd name="T105" fmla="*/ 383 h 38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92" h="383">
                    <a:moveTo>
                      <a:pt x="3" y="0"/>
                    </a:moveTo>
                    <a:lnTo>
                      <a:pt x="0" y="41"/>
                    </a:lnTo>
                    <a:lnTo>
                      <a:pt x="235" y="69"/>
                    </a:lnTo>
                    <a:lnTo>
                      <a:pt x="233" y="159"/>
                    </a:lnTo>
                    <a:lnTo>
                      <a:pt x="233" y="222"/>
                    </a:lnTo>
                    <a:lnTo>
                      <a:pt x="233" y="244"/>
                    </a:lnTo>
                    <a:lnTo>
                      <a:pt x="235" y="254"/>
                    </a:lnTo>
                    <a:lnTo>
                      <a:pt x="252" y="265"/>
                    </a:lnTo>
                    <a:lnTo>
                      <a:pt x="279" y="279"/>
                    </a:lnTo>
                    <a:lnTo>
                      <a:pt x="312" y="293"/>
                    </a:lnTo>
                    <a:lnTo>
                      <a:pt x="339" y="304"/>
                    </a:lnTo>
                    <a:lnTo>
                      <a:pt x="377" y="315"/>
                    </a:lnTo>
                    <a:lnTo>
                      <a:pt x="386" y="320"/>
                    </a:lnTo>
                    <a:lnTo>
                      <a:pt x="391" y="328"/>
                    </a:lnTo>
                    <a:lnTo>
                      <a:pt x="397" y="345"/>
                    </a:lnTo>
                    <a:lnTo>
                      <a:pt x="399" y="347"/>
                    </a:lnTo>
                    <a:lnTo>
                      <a:pt x="407" y="345"/>
                    </a:lnTo>
                    <a:lnTo>
                      <a:pt x="418" y="339"/>
                    </a:lnTo>
                    <a:lnTo>
                      <a:pt x="424" y="334"/>
                    </a:lnTo>
                    <a:lnTo>
                      <a:pt x="432" y="328"/>
                    </a:lnTo>
                    <a:lnTo>
                      <a:pt x="435" y="331"/>
                    </a:lnTo>
                    <a:lnTo>
                      <a:pt x="465" y="358"/>
                    </a:lnTo>
                    <a:lnTo>
                      <a:pt x="481" y="375"/>
                    </a:lnTo>
                    <a:lnTo>
                      <a:pt x="487" y="377"/>
                    </a:lnTo>
                    <a:lnTo>
                      <a:pt x="489" y="380"/>
                    </a:lnTo>
                    <a:lnTo>
                      <a:pt x="500" y="366"/>
                    </a:lnTo>
                    <a:lnTo>
                      <a:pt x="509" y="358"/>
                    </a:lnTo>
                    <a:lnTo>
                      <a:pt x="514" y="358"/>
                    </a:lnTo>
                    <a:lnTo>
                      <a:pt x="522" y="358"/>
                    </a:lnTo>
                    <a:lnTo>
                      <a:pt x="533" y="366"/>
                    </a:lnTo>
                    <a:lnTo>
                      <a:pt x="544" y="372"/>
                    </a:lnTo>
                    <a:lnTo>
                      <a:pt x="558" y="377"/>
                    </a:lnTo>
                    <a:lnTo>
                      <a:pt x="560" y="377"/>
                    </a:lnTo>
                    <a:lnTo>
                      <a:pt x="566" y="377"/>
                    </a:lnTo>
                    <a:lnTo>
                      <a:pt x="585" y="366"/>
                    </a:lnTo>
                    <a:lnTo>
                      <a:pt x="596" y="361"/>
                    </a:lnTo>
                    <a:lnTo>
                      <a:pt x="607" y="361"/>
                    </a:lnTo>
                    <a:lnTo>
                      <a:pt x="637" y="364"/>
                    </a:lnTo>
                    <a:lnTo>
                      <a:pt x="653" y="366"/>
                    </a:lnTo>
                    <a:lnTo>
                      <a:pt x="667" y="372"/>
                    </a:lnTo>
                    <a:lnTo>
                      <a:pt x="683" y="380"/>
                    </a:lnTo>
                    <a:lnTo>
                      <a:pt x="689" y="383"/>
                    </a:lnTo>
                    <a:lnTo>
                      <a:pt x="692" y="334"/>
                    </a:lnTo>
                    <a:lnTo>
                      <a:pt x="692" y="282"/>
                    </a:lnTo>
                    <a:lnTo>
                      <a:pt x="692" y="216"/>
                    </a:lnTo>
                    <a:lnTo>
                      <a:pt x="683" y="118"/>
                    </a:lnTo>
                    <a:lnTo>
                      <a:pt x="681" y="74"/>
                    </a:lnTo>
                    <a:lnTo>
                      <a:pt x="678" y="33"/>
                    </a:lnTo>
                    <a:lnTo>
                      <a:pt x="675" y="9"/>
                    </a:lnTo>
                    <a:lnTo>
                      <a:pt x="336" y="6"/>
                    </a:lnTo>
                    <a:lnTo>
                      <a:pt x="3" y="0"/>
                    </a:lnTo>
                    <a:close/>
                  </a:path>
                </a:pathLst>
              </a:custGeom>
              <a:solidFill>
                <a:srgbClr val="FFFFFF"/>
              </a:solidFill>
              <a:ln w="9525">
                <a:solidFill>
                  <a:srgbClr val="010101"/>
                </a:solidFill>
                <a:round/>
                <a:headEnd/>
                <a:tailEnd/>
              </a:ln>
            </p:spPr>
            <p:txBody>
              <a:bodyPr/>
              <a:lstStyle/>
              <a:p>
                <a:endParaRPr lang="en-US" dirty="0"/>
              </a:p>
            </p:txBody>
          </p:sp>
        </p:grpSp>
        <p:sp>
          <p:nvSpPr>
            <p:cNvPr id="11" name="Freeform 50"/>
            <p:cNvSpPr>
              <a:spLocks/>
            </p:cNvSpPr>
            <p:nvPr/>
          </p:nvSpPr>
          <p:spPr bwMode="auto">
            <a:xfrm>
              <a:off x="8237538" y="1681163"/>
              <a:ext cx="396875" cy="723900"/>
            </a:xfrm>
            <a:custGeom>
              <a:avLst/>
              <a:gdLst>
                <a:gd name="T0" fmla="*/ 0 w 224"/>
                <a:gd name="T1" fmla="*/ 2147483647 h 408"/>
                <a:gd name="T2" fmla="*/ 2147483647 w 224"/>
                <a:gd name="T3" fmla="*/ 2147483647 h 408"/>
                <a:gd name="T4" fmla="*/ 2147483647 w 224"/>
                <a:gd name="T5" fmla="*/ 2147483647 h 408"/>
                <a:gd name="T6" fmla="*/ 2147483647 w 224"/>
                <a:gd name="T7" fmla="*/ 2147483647 h 408"/>
                <a:gd name="T8" fmla="*/ 2147483647 w 224"/>
                <a:gd name="T9" fmla="*/ 2147483647 h 408"/>
                <a:gd name="T10" fmla="*/ 2147483647 w 224"/>
                <a:gd name="T11" fmla="*/ 2147483647 h 408"/>
                <a:gd name="T12" fmla="*/ 2147483647 w 224"/>
                <a:gd name="T13" fmla="*/ 2147483647 h 408"/>
                <a:gd name="T14" fmla="*/ 2147483647 w 224"/>
                <a:gd name="T15" fmla="*/ 2147483647 h 408"/>
                <a:gd name="T16" fmla="*/ 2147483647 w 224"/>
                <a:gd name="T17" fmla="*/ 2147483647 h 408"/>
                <a:gd name="T18" fmla="*/ 2147483647 w 224"/>
                <a:gd name="T19" fmla="*/ 2147483647 h 408"/>
                <a:gd name="T20" fmla="*/ 2147483647 w 224"/>
                <a:gd name="T21" fmla="*/ 2147483647 h 408"/>
                <a:gd name="T22" fmla="*/ 2147483647 w 224"/>
                <a:gd name="T23" fmla="*/ 2147483647 h 408"/>
                <a:gd name="T24" fmla="*/ 2147483647 w 224"/>
                <a:gd name="T25" fmla="*/ 2147483647 h 408"/>
                <a:gd name="T26" fmla="*/ 2147483647 w 224"/>
                <a:gd name="T27" fmla="*/ 2147483647 h 408"/>
                <a:gd name="T28" fmla="*/ 2147483647 w 224"/>
                <a:gd name="T29" fmla="*/ 2147483647 h 408"/>
                <a:gd name="T30" fmla="*/ 2147483647 w 224"/>
                <a:gd name="T31" fmla="*/ 2147483647 h 408"/>
                <a:gd name="T32" fmla="*/ 2147483647 w 224"/>
                <a:gd name="T33" fmla="*/ 2147483647 h 408"/>
                <a:gd name="T34" fmla="*/ 2147483647 w 224"/>
                <a:gd name="T35" fmla="*/ 2147483647 h 408"/>
                <a:gd name="T36" fmla="*/ 2147483647 w 224"/>
                <a:gd name="T37" fmla="*/ 2147483647 h 408"/>
                <a:gd name="T38" fmla="*/ 2147483647 w 224"/>
                <a:gd name="T39" fmla="*/ 2147483647 h 408"/>
                <a:gd name="T40" fmla="*/ 2147483647 w 224"/>
                <a:gd name="T41" fmla="*/ 2147483647 h 408"/>
                <a:gd name="T42" fmla="*/ 2147483647 w 224"/>
                <a:gd name="T43" fmla="*/ 2147483647 h 408"/>
                <a:gd name="T44" fmla="*/ 2147483647 w 224"/>
                <a:gd name="T45" fmla="*/ 2147483647 h 408"/>
                <a:gd name="T46" fmla="*/ 2147483647 w 224"/>
                <a:gd name="T47" fmla="*/ 2147483647 h 408"/>
                <a:gd name="T48" fmla="*/ 2147483647 w 224"/>
                <a:gd name="T49" fmla="*/ 2147483647 h 408"/>
                <a:gd name="T50" fmla="*/ 2147483647 w 224"/>
                <a:gd name="T51" fmla="*/ 2147483647 h 408"/>
                <a:gd name="T52" fmla="*/ 2147483647 w 224"/>
                <a:gd name="T53" fmla="*/ 2147483647 h 408"/>
                <a:gd name="T54" fmla="*/ 2147483647 w 224"/>
                <a:gd name="T55" fmla="*/ 2147483647 h 408"/>
                <a:gd name="T56" fmla="*/ 2147483647 w 224"/>
                <a:gd name="T57" fmla="*/ 2147483647 h 408"/>
                <a:gd name="T58" fmla="*/ 2147483647 w 224"/>
                <a:gd name="T59" fmla="*/ 2147483647 h 408"/>
                <a:gd name="T60" fmla="*/ 2147483647 w 224"/>
                <a:gd name="T61" fmla="*/ 2147483647 h 408"/>
                <a:gd name="T62" fmla="*/ 2147483647 w 224"/>
                <a:gd name="T63" fmla="*/ 2147483647 h 408"/>
                <a:gd name="T64" fmla="*/ 2147483647 w 224"/>
                <a:gd name="T65" fmla="*/ 2147483647 h 408"/>
                <a:gd name="T66" fmla="*/ 2147483647 w 224"/>
                <a:gd name="T67" fmla="*/ 2147483647 h 408"/>
                <a:gd name="T68" fmla="*/ 2147483647 w 224"/>
                <a:gd name="T69" fmla="*/ 2147483647 h 408"/>
                <a:gd name="T70" fmla="*/ 2147483647 w 224"/>
                <a:gd name="T71" fmla="*/ 2147483647 h 408"/>
                <a:gd name="T72" fmla="*/ 2147483647 w 224"/>
                <a:gd name="T73" fmla="*/ 2147483647 h 408"/>
                <a:gd name="T74" fmla="*/ 2147483647 w 224"/>
                <a:gd name="T75" fmla="*/ 2147483647 h 408"/>
                <a:gd name="T76" fmla="*/ 2147483647 w 224"/>
                <a:gd name="T77" fmla="*/ 2147483647 h 408"/>
                <a:gd name="T78" fmla="*/ 2147483647 w 224"/>
                <a:gd name="T79" fmla="*/ 2147483647 h 408"/>
                <a:gd name="T80" fmla="*/ 2147483647 w 224"/>
                <a:gd name="T81" fmla="*/ 2147483647 h 408"/>
                <a:gd name="T82" fmla="*/ 2147483647 w 224"/>
                <a:gd name="T83" fmla="*/ 2147483647 h 408"/>
                <a:gd name="T84" fmla="*/ 2147483647 w 224"/>
                <a:gd name="T85" fmla="*/ 2147483647 h 408"/>
                <a:gd name="T86" fmla="*/ 0 w 224"/>
                <a:gd name="T87" fmla="*/ 2147483647 h 40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24"/>
                <a:gd name="T133" fmla="*/ 0 h 408"/>
                <a:gd name="T134" fmla="*/ 224 w 224"/>
                <a:gd name="T135" fmla="*/ 408 h 40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24" h="408">
                  <a:moveTo>
                    <a:pt x="0" y="241"/>
                  </a:moveTo>
                  <a:lnTo>
                    <a:pt x="0" y="241"/>
                  </a:lnTo>
                  <a:lnTo>
                    <a:pt x="16" y="178"/>
                  </a:lnTo>
                  <a:lnTo>
                    <a:pt x="21" y="153"/>
                  </a:lnTo>
                  <a:lnTo>
                    <a:pt x="27" y="129"/>
                  </a:lnTo>
                  <a:lnTo>
                    <a:pt x="24" y="107"/>
                  </a:lnTo>
                  <a:lnTo>
                    <a:pt x="19" y="85"/>
                  </a:lnTo>
                  <a:lnTo>
                    <a:pt x="16" y="71"/>
                  </a:lnTo>
                  <a:lnTo>
                    <a:pt x="13" y="55"/>
                  </a:lnTo>
                  <a:lnTo>
                    <a:pt x="16" y="39"/>
                  </a:lnTo>
                  <a:lnTo>
                    <a:pt x="19" y="31"/>
                  </a:lnTo>
                  <a:lnTo>
                    <a:pt x="24" y="25"/>
                  </a:lnTo>
                  <a:lnTo>
                    <a:pt x="43" y="6"/>
                  </a:lnTo>
                  <a:lnTo>
                    <a:pt x="51" y="3"/>
                  </a:lnTo>
                  <a:lnTo>
                    <a:pt x="57" y="6"/>
                  </a:lnTo>
                  <a:lnTo>
                    <a:pt x="65" y="14"/>
                  </a:lnTo>
                  <a:lnTo>
                    <a:pt x="71" y="17"/>
                  </a:lnTo>
                  <a:lnTo>
                    <a:pt x="79" y="14"/>
                  </a:lnTo>
                  <a:lnTo>
                    <a:pt x="92" y="9"/>
                  </a:lnTo>
                  <a:lnTo>
                    <a:pt x="109" y="3"/>
                  </a:lnTo>
                  <a:lnTo>
                    <a:pt x="117" y="0"/>
                  </a:lnTo>
                  <a:lnTo>
                    <a:pt x="122" y="3"/>
                  </a:lnTo>
                  <a:lnTo>
                    <a:pt x="131" y="6"/>
                  </a:lnTo>
                  <a:lnTo>
                    <a:pt x="136" y="14"/>
                  </a:lnTo>
                  <a:lnTo>
                    <a:pt x="142" y="33"/>
                  </a:lnTo>
                  <a:lnTo>
                    <a:pt x="150" y="52"/>
                  </a:lnTo>
                  <a:lnTo>
                    <a:pt x="158" y="93"/>
                  </a:lnTo>
                  <a:lnTo>
                    <a:pt x="163" y="132"/>
                  </a:lnTo>
                  <a:lnTo>
                    <a:pt x="169" y="148"/>
                  </a:lnTo>
                  <a:lnTo>
                    <a:pt x="172" y="153"/>
                  </a:lnTo>
                  <a:lnTo>
                    <a:pt x="177" y="159"/>
                  </a:lnTo>
                  <a:lnTo>
                    <a:pt x="218" y="184"/>
                  </a:lnTo>
                  <a:lnTo>
                    <a:pt x="221" y="186"/>
                  </a:lnTo>
                  <a:lnTo>
                    <a:pt x="224" y="194"/>
                  </a:lnTo>
                  <a:lnTo>
                    <a:pt x="224" y="214"/>
                  </a:lnTo>
                  <a:lnTo>
                    <a:pt x="224" y="241"/>
                  </a:lnTo>
                  <a:lnTo>
                    <a:pt x="224" y="244"/>
                  </a:lnTo>
                  <a:lnTo>
                    <a:pt x="221" y="246"/>
                  </a:lnTo>
                  <a:lnTo>
                    <a:pt x="213" y="252"/>
                  </a:lnTo>
                  <a:lnTo>
                    <a:pt x="185" y="263"/>
                  </a:lnTo>
                  <a:lnTo>
                    <a:pt x="166" y="276"/>
                  </a:lnTo>
                  <a:lnTo>
                    <a:pt x="163" y="285"/>
                  </a:lnTo>
                  <a:lnTo>
                    <a:pt x="158" y="293"/>
                  </a:lnTo>
                  <a:lnTo>
                    <a:pt x="153" y="304"/>
                  </a:lnTo>
                  <a:lnTo>
                    <a:pt x="150" y="306"/>
                  </a:lnTo>
                  <a:lnTo>
                    <a:pt x="147" y="309"/>
                  </a:lnTo>
                  <a:lnTo>
                    <a:pt x="131" y="315"/>
                  </a:lnTo>
                  <a:lnTo>
                    <a:pt x="114" y="326"/>
                  </a:lnTo>
                  <a:lnTo>
                    <a:pt x="101" y="334"/>
                  </a:lnTo>
                  <a:lnTo>
                    <a:pt x="92" y="342"/>
                  </a:lnTo>
                  <a:lnTo>
                    <a:pt x="87" y="347"/>
                  </a:lnTo>
                  <a:lnTo>
                    <a:pt x="76" y="347"/>
                  </a:lnTo>
                  <a:lnTo>
                    <a:pt x="71" y="388"/>
                  </a:lnTo>
                  <a:lnTo>
                    <a:pt x="68" y="399"/>
                  </a:lnTo>
                  <a:lnTo>
                    <a:pt x="68" y="408"/>
                  </a:lnTo>
                  <a:lnTo>
                    <a:pt x="65" y="408"/>
                  </a:lnTo>
                  <a:lnTo>
                    <a:pt x="65" y="405"/>
                  </a:lnTo>
                  <a:lnTo>
                    <a:pt x="54" y="388"/>
                  </a:lnTo>
                  <a:lnTo>
                    <a:pt x="46" y="361"/>
                  </a:lnTo>
                  <a:lnTo>
                    <a:pt x="40" y="350"/>
                  </a:lnTo>
                  <a:lnTo>
                    <a:pt x="35" y="342"/>
                  </a:lnTo>
                  <a:lnTo>
                    <a:pt x="30" y="331"/>
                  </a:lnTo>
                  <a:lnTo>
                    <a:pt x="27" y="317"/>
                  </a:lnTo>
                  <a:lnTo>
                    <a:pt x="24" y="304"/>
                  </a:lnTo>
                  <a:lnTo>
                    <a:pt x="19" y="293"/>
                  </a:lnTo>
                  <a:lnTo>
                    <a:pt x="13" y="279"/>
                  </a:lnTo>
                  <a:lnTo>
                    <a:pt x="10" y="268"/>
                  </a:lnTo>
                  <a:lnTo>
                    <a:pt x="0" y="241"/>
                  </a:lnTo>
                  <a:close/>
                </a:path>
              </a:pathLst>
            </a:custGeom>
            <a:solidFill>
              <a:srgbClr val="FFFFFF"/>
            </a:solidFill>
            <a:ln w="9525">
              <a:solidFill>
                <a:srgbClr val="010101"/>
              </a:solidFill>
              <a:round/>
              <a:headEnd/>
              <a:tailEnd/>
            </a:ln>
          </p:spPr>
          <p:txBody>
            <a:bodyPr/>
            <a:lstStyle/>
            <a:p>
              <a:endParaRPr lang="en-US" dirty="0"/>
            </a:p>
          </p:txBody>
        </p:sp>
        <p:grpSp>
          <p:nvGrpSpPr>
            <p:cNvPr id="12" name="Group 11"/>
            <p:cNvGrpSpPr/>
            <p:nvPr/>
          </p:nvGrpSpPr>
          <p:grpSpPr>
            <a:xfrm>
              <a:off x="1576388" y="1905000"/>
              <a:ext cx="6921500" cy="4114800"/>
              <a:chOff x="1576388" y="1905000"/>
              <a:chExt cx="6921500" cy="4114800"/>
            </a:xfrm>
          </p:grpSpPr>
          <p:sp>
            <p:nvSpPr>
              <p:cNvPr id="13" name="Freeform 21"/>
              <p:cNvSpPr>
                <a:spLocks/>
              </p:cNvSpPr>
              <p:nvPr/>
            </p:nvSpPr>
            <p:spPr bwMode="auto">
              <a:xfrm>
                <a:off x="4997450" y="1905000"/>
                <a:ext cx="833438" cy="984250"/>
              </a:xfrm>
              <a:custGeom>
                <a:avLst/>
                <a:gdLst>
                  <a:gd name="T0" fmla="*/ 0 w 470"/>
                  <a:gd name="T1" fmla="*/ 2147483647 h 555"/>
                  <a:gd name="T2" fmla="*/ 2147483647 w 470"/>
                  <a:gd name="T3" fmla="*/ 2147483647 h 555"/>
                  <a:gd name="T4" fmla="*/ 2147483647 w 470"/>
                  <a:gd name="T5" fmla="*/ 2147483647 h 555"/>
                  <a:gd name="T6" fmla="*/ 2147483647 w 470"/>
                  <a:gd name="T7" fmla="*/ 2147483647 h 555"/>
                  <a:gd name="T8" fmla="*/ 2147483647 w 470"/>
                  <a:gd name="T9" fmla="*/ 2147483647 h 555"/>
                  <a:gd name="T10" fmla="*/ 2147483647 w 470"/>
                  <a:gd name="T11" fmla="*/ 2147483647 h 555"/>
                  <a:gd name="T12" fmla="*/ 2147483647 w 470"/>
                  <a:gd name="T13" fmla="*/ 2147483647 h 555"/>
                  <a:gd name="T14" fmla="*/ 2147483647 w 470"/>
                  <a:gd name="T15" fmla="*/ 2147483647 h 555"/>
                  <a:gd name="T16" fmla="*/ 2147483647 w 470"/>
                  <a:gd name="T17" fmla="*/ 2147483647 h 555"/>
                  <a:gd name="T18" fmla="*/ 2147483647 w 470"/>
                  <a:gd name="T19" fmla="*/ 2147483647 h 555"/>
                  <a:gd name="T20" fmla="*/ 2147483647 w 470"/>
                  <a:gd name="T21" fmla="*/ 2147483647 h 555"/>
                  <a:gd name="T22" fmla="*/ 2147483647 w 470"/>
                  <a:gd name="T23" fmla="*/ 2147483647 h 555"/>
                  <a:gd name="T24" fmla="*/ 2147483647 w 470"/>
                  <a:gd name="T25" fmla="*/ 2147483647 h 555"/>
                  <a:gd name="T26" fmla="*/ 2147483647 w 470"/>
                  <a:gd name="T27" fmla="*/ 2147483647 h 555"/>
                  <a:gd name="T28" fmla="*/ 2147483647 w 470"/>
                  <a:gd name="T29" fmla="*/ 2147483647 h 555"/>
                  <a:gd name="T30" fmla="*/ 2147483647 w 470"/>
                  <a:gd name="T31" fmla="*/ 2147483647 h 555"/>
                  <a:gd name="T32" fmla="*/ 2147483647 w 470"/>
                  <a:gd name="T33" fmla="*/ 2147483647 h 555"/>
                  <a:gd name="T34" fmla="*/ 2147483647 w 470"/>
                  <a:gd name="T35" fmla="*/ 2147483647 h 555"/>
                  <a:gd name="T36" fmla="*/ 2147483647 w 470"/>
                  <a:gd name="T37" fmla="*/ 2147483647 h 555"/>
                  <a:gd name="T38" fmla="*/ 2147483647 w 470"/>
                  <a:gd name="T39" fmla="*/ 2147483647 h 555"/>
                  <a:gd name="T40" fmla="*/ 2147483647 w 470"/>
                  <a:gd name="T41" fmla="*/ 2147483647 h 555"/>
                  <a:gd name="T42" fmla="*/ 2147483647 w 470"/>
                  <a:gd name="T43" fmla="*/ 2147483647 h 555"/>
                  <a:gd name="T44" fmla="*/ 2147483647 w 470"/>
                  <a:gd name="T45" fmla="*/ 2147483647 h 555"/>
                  <a:gd name="T46" fmla="*/ 2147483647 w 470"/>
                  <a:gd name="T47" fmla="*/ 2147483647 h 555"/>
                  <a:gd name="T48" fmla="*/ 2147483647 w 470"/>
                  <a:gd name="T49" fmla="*/ 2147483647 h 555"/>
                  <a:gd name="T50" fmla="*/ 2147483647 w 470"/>
                  <a:gd name="T51" fmla="*/ 2147483647 h 555"/>
                  <a:gd name="T52" fmla="*/ 2147483647 w 470"/>
                  <a:gd name="T53" fmla="*/ 2147483647 h 555"/>
                  <a:gd name="T54" fmla="*/ 2147483647 w 470"/>
                  <a:gd name="T55" fmla="*/ 2147483647 h 555"/>
                  <a:gd name="T56" fmla="*/ 2147483647 w 470"/>
                  <a:gd name="T57" fmla="*/ 2147483647 h 555"/>
                  <a:gd name="T58" fmla="*/ 2147483647 w 470"/>
                  <a:gd name="T59" fmla="*/ 2147483647 h 555"/>
                  <a:gd name="T60" fmla="*/ 2147483647 w 470"/>
                  <a:gd name="T61" fmla="*/ 2147483647 h 555"/>
                  <a:gd name="T62" fmla="*/ 2147483647 w 470"/>
                  <a:gd name="T63" fmla="*/ 2147483647 h 555"/>
                  <a:gd name="T64" fmla="*/ 2147483647 w 470"/>
                  <a:gd name="T65" fmla="*/ 2147483647 h 555"/>
                  <a:gd name="T66" fmla="*/ 2147483647 w 470"/>
                  <a:gd name="T67" fmla="*/ 2147483647 h 555"/>
                  <a:gd name="T68" fmla="*/ 2147483647 w 470"/>
                  <a:gd name="T69" fmla="*/ 2147483647 h 555"/>
                  <a:gd name="T70" fmla="*/ 2147483647 w 470"/>
                  <a:gd name="T71" fmla="*/ 2147483647 h 555"/>
                  <a:gd name="T72" fmla="*/ 2147483647 w 470"/>
                  <a:gd name="T73" fmla="*/ 2147483647 h 555"/>
                  <a:gd name="T74" fmla="*/ 2147483647 w 470"/>
                  <a:gd name="T75" fmla="*/ 2147483647 h 555"/>
                  <a:gd name="T76" fmla="*/ 2147483647 w 470"/>
                  <a:gd name="T77" fmla="*/ 2147483647 h 555"/>
                  <a:gd name="T78" fmla="*/ 2147483647 w 470"/>
                  <a:gd name="T79" fmla="*/ 2147483647 h 555"/>
                  <a:gd name="T80" fmla="*/ 2147483647 w 470"/>
                  <a:gd name="T81" fmla="*/ 2147483647 h 555"/>
                  <a:gd name="T82" fmla="*/ 2147483647 w 470"/>
                  <a:gd name="T83" fmla="*/ 2147483647 h 555"/>
                  <a:gd name="T84" fmla="*/ 2147483647 w 470"/>
                  <a:gd name="T85" fmla="*/ 2147483647 h 555"/>
                  <a:gd name="T86" fmla="*/ 2147483647 w 470"/>
                  <a:gd name="T87" fmla="*/ 2147483647 h 555"/>
                  <a:gd name="T88" fmla="*/ 2147483647 w 470"/>
                  <a:gd name="T89" fmla="*/ 2147483647 h 555"/>
                  <a:gd name="T90" fmla="*/ 2147483647 w 470"/>
                  <a:gd name="T91" fmla="*/ 2147483647 h 555"/>
                  <a:gd name="T92" fmla="*/ 2147483647 w 470"/>
                  <a:gd name="T93" fmla="*/ 2147483647 h 555"/>
                  <a:gd name="T94" fmla="*/ 2147483647 w 470"/>
                  <a:gd name="T95" fmla="*/ 2147483647 h 555"/>
                  <a:gd name="T96" fmla="*/ 2147483647 w 470"/>
                  <a:gd name="T97" fmla="*/ 2147483647 h 555"/>
                  <a:gd name="T98" fmla="*/ 2147483647 w 470"/>
                  <a:gd name="T99" fmla="*/ 2147483647 h 555"/>
                  <a:gd name="T100" fmla="*/ 2147483647 w 470"/>
                  <a:gd name="T101" fmla="*/ 2147483647 h 555"/>
                  <a:gd name="T102" fmla="*/ 2147483647 w 470"/>
                  <a:gd name="T103" fmla="*/ 2147483647 h 555"/>
                  <a:gd name="T104" fmla="*/ 2147483647 w 470"/>
                  <a:gd name="T105" fmla="*/ 2147483647 h 555"/>
                  <a:gd name="T106" fmla="*/ 2147483647 w 470"/>
                  <a:gd name="T107" fmla="*/ 2147483647 h 555"/>
                  <a:gd name="T108" fmla="*/ 2147483647 w 470"/>
                  <a:gd name="T109" fmla="*/ 2147483647 h 555"/>
                  <a:gd name="T110" fmla="*/ 2147483647 w 470"/>
                  <a:gd name="T111" fmla="*/ 2147483647 h 555"/>
                  <a:gd name="T112" fmla="*/ 2147483647 w 470"/>
                  <a:gd name="T113" fmla="*/ 2147483647 h 555"/>
                  <a:gd name="T114" fmla="*/ 0 w 470"/>
                  <a:gd name="T115" fmla="*/ 2147483647 h 55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470"/>
                  <a:gd name="T175" fmla="*/ 0 h 555"/>
                  <a:gd name="T176" fmla="*/ 470 w 470"/>
                  <a:gd name="T177" fmla="*/ 555 h 55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470" h="555">
                    <a:moveTo>
                      <a:pt x="0" y="52"/>
                    </a:moveTo>
                    <a:lnTo>
                      <a:pt x="0" y="52"/>
                    </a:lnTo>
                    <a:lnTo>
                      <a:pt x="49" y="49"/>
                    </a:lnTo>
                    <a:lnTo>
                      <a:pt x="87" y="44"/>
                    </a:lnTo>
                    <a:lnTo>
                      <a:pt x="112" y="38"/>
                    </a:lnTo>
                    <a:lnTo>
                      <a:pt x="123" y="33"/>
                    </a:lnTo>
                    <a:lnTo>
                      <a:pt x="134" y="22"/>
                    </a:lnTo>
                    <a:lnTo>
                      <a:pt x="150" y="6"/>
                    </a:lnTo>
                    <a:lnTo>
                      <a:pt x="155" y="0"/>
                    </a:lnTo>
                    <a:lnTo>
                      <a:pt x="161" y="3"/>
                    </a:lnTo>
                    <a:lnTo>
                      <a:pt x="169" y="17"/>
                    </a:lnTo>
                    <a:lnTo>
                      <a:pt x="172" y="27"/>
                    </a:lnTo>
                    <a:lnTo>
                      <a:pt x="177" y="38"/>
                    </a:lnTo>
                    <a:lnTo>
                      <a:pt x="180" y="44"/>
                    </a:lnTo>
                    <a:lnTo>
                      <a:pt x="185" y="49"/>
                    </a:lnTo>
                    <a:lnTo>
                      <a:pt x="196" y="55"/>
                    </a:lnTo>
                    <a:lnTo>
                      <a:pt x="207" y="60"/>
                    </a:lnTo>
                    <a:lnTo>
                      <a:pt x="257" y="71"/>
                    </a:lnTo>
                    <a:lnTo>
                      <a:pt x="276" y="79"/>
                    </a:lnTo>
                    <a:lnTo>
                      <a:pt x="284" y="82"/>
                    </a:lnTo>
                    <a:lnTo>
                      <a:pt x="289" y="88"/>
                    </a:lnTo>
                    <a:lnTo>
                      <a:pt x="306" y="112"/>
                    </a:lnTo>
                    <a:lnTo>
                      <a:pt x="314" y="120"/>
                    </a:lnTo>
                    <a:lnTo>
                      <a:pt x="319" y="123"/>
                    </a:lnTo>
                    <a:lnTo>
                      <a:pt x="325" y="123"/>
                    </a:lnTo>
                    <a:lnTo>
                      <a:pt x="360" y="112"/>
                    </a:lnTo>
                    <a:lnTo>
                      <a:pt x="377" y="107"/>
                    </a:lnTo>
                    <a:lnTo>
                      <a:pt x="390" y="107"/>
                    </a:lnTo>
                    <a:lnTo>
                      <a:pt x="399" y="109"/>
                    </a:lnTo>
                    <a:lnTo>
                      <a:pt x="410" y="115"/>
                    </a:lnTo>
                    <a:lnTo>
                      <a:pt x="418" y="120"/>
                    </a:lnTo>
                    <a:lnTo>
                      <a:pt x="431" y="120"/>
                    </a:lnTo>
                    <a:lnTo>
                      <a:pt x="459" y="118"/>
                    </a:lnTo>
                    <a:lnTo>
                      <a:pt x="470" y="115"/>
                    </a:lnTo>
                    <a:lnTo>
                      <a:pt x="347" y="246"/>
                    </a:lnTo>
                    <a:lnTo>
                      <a:pt x="341" y="265"/>
                    </a:lnTo>
                    <a:lnTo>
                      <a:pt x="338" y="284"/>
                    </a:lnTo>
                    <a:lnTo>
                      <a:pt x="338" y="301"/>
                    </a:lnTo>
                    <a:lnTo>
                      <a:pt x="336" y="312"/>
                    </a:lnTo>
                    <a:lnTo>
                      <a:pt x="330" y="320"/>
                    </a:lnTo>
                    <a:lnTo>
                      <a:pt x="317" y="333"/>
                    </a:lnTo>
                    <a:lnTo>
                      <a:pt x="300" y="344"/>
                    </a:lnTo>
                    <a:lnTo>
                      <a:pt x="308" y="347"/>
                    </a:lnTo>
                    <a:lnTo>
                      <a:pt x="314" y="350"/>
                    </a:lnTo>
                    <a:lnTo>
                      <a:pt x="317" y="353"/>
                    </a:lnTo>
                    <a:lnTo>
                      <a:pt x="317" y="355"/>
                    </a:lnTo>
                    <a:lnTo>
                      <a:pt x="319" y="374"/>
                    </a:lnTo>
                    <a:lnTo>
                      <a:pt x="319" y="380"/>
                    </a:lnTo>
                    <a:lnTo>
                      <a:pt x="317" y="385"/>
                    </a:lnTo>
                    <a:lnTo>
                      <a:pt x="311" y="391"/>
                    </a:lnTo>
                    <a:lnTo>
                      <a:pt x="308" y="399"/>
                    </a:lnTo>
                    <a:lnTo>
                      <a:pt x="306" y="404"/>
                    </a:lnTo>
                    <a:lnTo>
                      <a:pt x="308" y="410"/>
                    </a:lnTo>
                    <a:lnTo>
                      <a:pt x="325" y="440"/>
                    </a:lnTo>
                    <a:lnTo>
                      <a:pt x="336" y="456"/>
                    </a:lnTo>
                    <a:lnTo>
                      <a:pt x="349" y="467"/>
                    </a:lnTo>
                    <a:lnTo>
                      <a:pt x="374" y="481"/>
                    </a:lnTo>
                    <a:lnTo>
                      <a:pt x="396" y="489"/>
                    </a:lnTo>
                    <a:lnTo>
                      <a:pt x="404" y="492"/>
                    </a:lnTo>
                    <a:lnTo>
                      <a:pt x="410" y="495"/>
                    </a:lnTo>
                    <a:lnTo>
                      <a:pt x="415" y="500"/>
                    </a:lnTo>
                    <a:lnTo>
                      <a:pt x="415" y="506"/>
                    </a:lnTo>
                    <a:lnTo>
                      <a:pt x="420" y="527"/>
                    </a:lnTo>
                    <a:lnTo>
                      <a:pt x="358" y="536"/>
                    </a:lnTo>
                    <a:lnTo>
                      <a:pt x="303" y="541"/>
                    </a:lnTo>
                    <a:lnTo>
                      <a:pt x="248" y="544"/>
                    </a:lnTo>
                    <a:lnTo>
                      <a:pt x="191" y="544"/>
                    </a:lnTo>
                    <a:lnTo>
                      <a:pt x="131" y="549"/>
                    </a:lnTo>
                    <a:lnTo>
                      <a:pt x="60" y="555"/>
                    </a:lnTo>
                    <a:lnTo>
                      <a:pt x="60" y="399"/>
                    </a:lnTo>
                    <a:lnTo>
                      <a:pt x="52" y="391"/>
                    </a:lnTo>
                    <a:lnTo>
                      <a:pt x="46" y="385"/>
                    </a:lnTo>
                    <a:lnTo>
                      <a:pt x="46" y="380"/>
                    </a:lnTo>
                    <a:lnTo>
                      <a:pt x="49" y="374"/>
                    </a:lnTo>
                    <a:lnTo>
                      <a:pt x="52" y="366"/>
                    </a:lnTo>
                    <a:lnTo>
                      <a:pt x="54" y="355"/>
                    </a:lnTo>
                    <a:lnTo>
                      <a:pt x="54" y="347"/>
                    </a:lnTo>
                    <a:lnTo>
                      <a:pt x="52" y="339"/>
                    </a:lnTo>
                    <a:lnTo>
                      <a:pt x="49" y="320"/>
                    </a:lnTo>
                    <a:lnTo>
                      <a:pt x="46" y="290"/>
                    </a:lnTo>
                    <a:lnTo>
                      <a:pt x="43" y="230"/>
                    </a:lnTo>
                    <a:lnTo>
                      <a:pt x="41" y="183"/>
                    </a:lnTo>
                    <a:lnTo>
                      <a:pt x="38" y="159"/>
                    </a:lnTo>
                    <a:lnTo>
                      <a:pt x="32" y="142"/>
                    </a:lnTo>
                    <a:lnTo>
                      <a:pt x="27" y="123"/>
                    </a:lnTo>
                    <a:lnTo>
                      <a:pt x="22" y="104"/>
                    </a:lnTo>
                    <a:lnTo>
                      <a:pt x="16" y="74"/>
                    </a:lnTo>
                    <a:lnTo>
                      <a:pt x="11" y="66"/>
                    </a:lnTo>
                    <a:lnTo>
                      <a:pt x="5" y="58"/>
                    </a:lnTo>
                    <a:lnTo>
                      <a:pt x="0" y="52"/>
                    </a:lnTo>
                    <a:close/>
                  </a:path>
                </a:pathLst>
              </a:custGeom>
              <a:solidFill>
                <a:srgbClr val="FFFFFF"/>
              </a:solidFill>
              <a:ln w="9525">
                <a:solidFill>
                  <a:srgbClr val="010101"/>
                </a:solidFill>
                <a:round/>
                <a:headEnd/>
                <a:tailEnd/>
              </a:ln>
            </p:spPr>
            <p:txBody>
              <a:bodyPr/>
              <a:lstStyle/>
              <a:p>
                <a:endParaRPr lang="en-US" dirty="0"/>
              </a:p>
            </p:txBody>
          </p:sp>
          <p:sp>
            <p:nvSpPr>
              <p:cNvPr id="14" name="Freeform 22"/>
              <p:cNvSpPr>
                <a:spLocks/>
              </p:cNvSpPr>
              <p:nvPr/>
            </p:nvSpPr>
            <p:spPr bwMode="auto">
              <a:xfrm>
                <a:off x="5089525" y="2840038"/>
                <a:ext cx="814388" cy="620712"/>
              </a:xfrm>
              <a:custGeom>
                <a:avLst/>
                <a:gdLst>
                  <a:gd name="T0" fmla="*/ 2147483647 w 459"/>
                  <a:gd name="T1" fmla="*/ 2147483647 h 350"/>
                  <a:gd name="T2" fmla="*/ 2147483647 w 459"/>
                  <a:gd name="T3" fmla="*/ 2147483647 h 350"/>
                  <a:gd name="T4" fmla="*/ 2147483647 w 459"/>
                  <a:gd name="T5" fmla="*/ 2147483647 h 350"/>
                  <a:gd name="T6" fmla="*/ 2147483647 w 459"/>
                  <a:gd name="T7" fmla="*/ 2147483647 h 350"/>
                  <a:gd name="T8" fmla="*/ 2147483647 w 459"/>
                  <a:gd name="T9" fmla="*/ 2147483647 h 350"/>
                  <a:gd name="T10" fmla="*/ 2147483647 w 459"/>
                  <a:gd name="T11" fmla="*/ 2147483647 h 350"/>
                  <a:gd name="T12" fmla="*/ 2147483647 w 459"/>
                  <a:gd name="T13" fmla="*/ 2147483647 h 350"/>
                  <a:gd name="T14" fmla="*/ 2147483647 w 459"/>
                  <a:gd name="T15" fmla="*/ 2147483647 h 350"/>
                  <a:gd name="T16" fmla="*/ 2147483647 w 459"/>
                  <a:gd name="T17" fmla="*/ 2147483647 h 350"/>
                  <a:gd name="T18" fmla="*/ 2147483647 w 459"/>
                  <a:gd name="T19" fmla="*/ 2147483647 h 350"/>
                  <a:gd name="T20" fmla="*/ 2147483647 w 459"/>
                  <a:gd name="T21" fmla="*/ 2147483647 h 350"/>
                  <a:gd name="T22" fmla="*/ 2147483647 w 459"/>
                  <a:gd name="T23" fmla="*/ 2147483647 h 350"/>
                  <a:gd name="T24" fmla="*/ 2147483647 w 459"/>
                  <a:gd name="T25" fmla="*/ 2147483647 h 350"/>
                  <a:gd name="T26" fmla="*/ 2147483647 w 459"/>
                  <a:gd name="T27" fmla="*/ 2147483647 h 350"/>
                  <a:gd name="T28" fmla="*/ 2147483647 w 459"/>
                  <a:gd name="T29" fmla="*/ 2147483647 h 350"/>
                  <a:gd name="T30" fmla="*/ 2147483647 w 459"/>
                  <a:gd name="T31" fmla="*/ 2147483647 h 350"/>
                  <a:gd name="T32" fmla="*/ 2147483647 w 459"/>
                  <a:gd name="T33" fmla="*/ 2147483647 h 350"/>
                  <a:gd name="T34" fmla="*/ 2147483647 w 459"/>
                  <a:gd name="T35" fmla="*/ 2147483647 h 350"/>
                  <a:gd name="T36" fmla="*/ 2147483647 w 459"/>
                  <a:gd name="T37" fmla="*/ 2147483647 h 350"/>
                  <a:gd name="T38" fmla="*/ 2147483647 w 459"/>
                  <a:gd name="T39" fmla="*/ 2147483647 h 350"/>
                  <a:gd name="T40" fmla="*/ 2147483647 w 459"/>
                  <a:gd name="T41" fmla="*/ 2147483647 h 350"/>
                  <a:gd name="T42" fmla="*/ 2147483647 w 459"/>
                  <a:gd name="T43" fmla="*/ 2147483647 h 350"/>
                  <a:gd name="T44" fmla="*/ 2147483647 w 459"/>
                  <a:gd name="T45" fmla="*/ 2147483647 h 350"/>
                  <a:gd name="T46" fmla="*/ 2147483647 w 459"/>
                  <a:gd name="T47" fmla="*/ 2147483647 h 350"/>
                  <a:gd name="T48" fmla="*/ 2147483647 w 459"/>
                  <a:gd name="T49" fmla="*/ 2147483647 h 350"/>
                  <a:gd name="T50" fmla="*/ 2147483647 w 459"/>
                  <a:gd name="T51" fmla="*/ 2147483647 h 350"/>
                  <a:gd name="T52" fmla="*/ 2147483647 w 459"/>
                  <a:gd name="T53" fmla="*/ 0 h 350"/>
                  <a:gd name="T54" fmla="*/ 2147483647 w 459"/>
                  <a:gd name="T55" fmla="*/ 2147483647 h 350"/>
                  <a:gd name="T56" fmla="*/ 2147483647 w 459"/>
                  <a:gd name="T57" fmla="*/ 2147483647 h 350"/>
                  <a:gd name="T58" fmla="*/ 2147483647 w 459"/>
                  <a:gd name="T59" fmla="*/ 2147483647 h 350"/>
                  <a:gd name="T60" fmla="*/ 2147483647 w 459"/>
                  <a:gd name="T61" fmla="*/ 2147483647 h 350"/>
                  <a:gd name="T62" fmla="*/ 2147483647 w 459"/>
                  <a:gd name="T63" fmla="*/ 2147483647 h 350"/>
                  <a:gd name="T64" fmla="*/ 0 w 459"/>
                  <a:gd name="T65" fmla="*/ 2147483647 h 350"/>
                  <a:gd name="T66" fmla="*/ 2147483647 w 459"/>
                  <a:gd name="T67" fmla="*/ 2147483647 h 350"/>
                  <a:gd name="T68" fmla="*/ 2147483647 w 459"/>
                  <a:gd name="T69" fmla="*/ 2147483647 h 350"/>
                  <a:gd name="T70" fmla="*/ 2147483647 w 459"/>
                  <a:gd name="T71" fmla="*/ 2147483647 h 350"/>
                  <a:gd name="T72" fmla="*/ 2147483647 w 459"/>
                  <a:gd name="T73" fmla="*/ 2147483647 h 350"/>
                  <a:gd name="T74" fmla="*/ 2147483647 w 459"/>
                  <a:gd name="T75" fmla="*/ 2147483647 h 350"/>
                  <a:gd name="T76" fmla="*/ 2147483647 w 459"/>
                  <a:gd name="T77" fmla="*/ 2147483647 h 350"/>
                  <a:gd name="T78" fmla="*/ 2147483647 w 459"/>
                  <a:gd name="T79" fmla="*/ 2147483647 h 350"/>
                  <a:gd name="T80" fmla="*/ 2147483647 w 459"/>
                  <a:gd name="T81" fmla="*/ 2147483647 h 350"/>
                  <a:gd name="T82" fmla="*/ 2147483647 w 459"/>
                  <a:gd name="T83" fmla="*/ 2147483647 h 350"/>
                  <a:gd name="T84" fmla="*/ 2147483647 w 459"/>
                  <a:gd name="T85" fmla="*/ 2147483647 h 35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59"/>
                  <a:gd name="T130" fmla="*/ 0 h 350"/>
                  <a:gd name="T131" fmla="*/ 459 w 459"/>
                  <a:gd name="T132" fmla="*/ 350 h 35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59" h="350">
                    <a:moveTo>
                      <a:pt x="87" y="350"/>
                    </a:moveTo>
                    <a:lnTo>
                      <a:pt x="87" y="350"/>
                    </a:lnTo>
                    <a:lnTo>
                      <a:pt x="194" y="337"/>
                    </a:lnTo>
                    <a:lnTo>
                      <a:pt x="276" y="328"/>
                    </a:lnTo>
                    <a:lnTo>
                      <a:pt x="330" y="323"/>
                    </a:lnTo>
                    <a:lnTo>
                      <a:pt x="355" y="320"/>
                    </a:lnTo>
                    <a:lnTo>
                      <a:pt x="368" y="317"/>
                    </a:lnTo>
                    <a:lnTo>
                      <a:pt x="379" y="312"/>
                    </a:lnTo>
                    <a:lnTo>
                      <a:pt x="385" y="301"/>
                    </a:lnTo>
                    <a:lnTo>
                      <a:pt x="390" y="290"/>
                    </a:lnTo>
                    <a:lnTo>
                      <a:pt x="401" y="282"/>
                    </a:lnTo>
                    <a:lnTo>
                      <a:pt x="407" y="276"/>
                    </a:lnTo>
                    <a:lnTo>
                      <a:pt x="412" y="268"/>
                    </a:lnTo>
                    <a:lnTo>
                      <a:pt x="409" y="260"/>
                    </a:lnTo>
                    <a:lnTo>
                      <a:pt x="407" y="255"/>
                    </a:lnTo>
                    <a:lnTo>
                      <a:pt x="404" y="249"/>
                    </a:lnTo>
                    <a:lnTo>
                      <a:pt x="404" y="246"/>
                    </a:lnTo>
                    <a:lnTo>
                      <a:pt x="407" y="241"/>
                    </a:lnTo>
                    <a:lnTo>
                      <a:pt x="426" y="216"/>
                    </a:lnTo>
                    <a:lnTo>
                      <a:pt x="448" y="186"/>
                    </a:lnTo>
                    <a:lnTo>
                      <a:pt x="453" y="175"/>
                    </a:lnTo>
                    <a:lnTo>
                      <a:pt x="459" y="167"/>
                    </a:lnTo>
                    <a:lnTo>
                      <a:pt x="456" y="159"/>
                    </a:lnTo>
                    <a:lnTo>
                      <a:pt x="450" y="148"/>
                    </a:lnTo>
                    <a:lnTo>
                      <a:pt x="439" y="134"/>
                    </a:lnTo>
                    <a:lnTo>
                      <a:pt x="434" y="121"/>
                    </a:lnTo>
                    <a:lnTo>
                      <a:pt x="429" y="107"/>
                    </a:lnTo>
                    <a:lnTo>
                      <a:pt x="426" y="96"/>
                    </a:lnTo>
                    <a:lnTo>
                      <a:pt x="423" y="88"/>
                    </a:lnTo>
                    <a:lnTo>
                      <a:pt x="420" y="85"/>
                    </a:lnTo>
                    <a:lnTo>
                      <a:pt x="409" y="82"/>
                    </a:lnTo>
                    <a:lnTo>
                      <a:pt x="401" y="80"/>
                    </a:lnTo>
                    <a:lnTo>
                      <a:pt x="393" y="74"/>
                    </a:lnTo>
                    <a:lnTo>
                      <a:pt x="388" y="66"/>
                    </a:lnTo>
                    <a:lnTo>
                      <a:pt x="385" y="55"/>
                    </a:lnTo>
                    <a:lnTo>
                      <a:pt x="388" y="44"/>
                    </a:lnTo>
                    <a:lnTo>
                      <a:pt x="390" y="36"/>
                    </a:lnTo>
                    <a:lnTo>
                      <a:pt x="393" y="30"/>
                    </a:lnTo>
                    <a:lnTo>
                      <a:pt x="393" y="25"/>
                    </a:lnTo>
                    <a:lnTo>
                      <a:pt x="385" y="14"/>
                    </a:lnTo>
                    <a:lnTo>
                      <a:pt x="374" y="6"/>
                    </a:lnTo>
                    <a:lnTo>
                      <a:pt x="360" y="3"/>
                    </a:lnTo>
                    <a:lnTo>
                      <a:pt x="344" y="0"/>
                    </a:lnTo>
                    <a:lnTo>
                      <a:pt x="8" y="28"/>
                    </a:lnTo>
                    <a:lnTo>
                      <a:pt x="19" y="41"/>
                    </a:lnTo>
                    <a:lnTo>
                      <a:pt x="24" y="52"/>
                    </a:lnTo>
                    <a:lnTo>
                      <a:pt x="27" y="58"/>
                    </a:lnTo>
                    <a:lnTo>
                      <a:pt x="27" y="61"/>
                    </a:lnTo>
                    <a:lnTo>
                      <a:pt x="19" y="69"/>
                    </a:lnTo>
                    <a:lnTo>
                      <a:pt x="8" y="80"/>
                    </a:lnTo>
                    <a:lnTo>
                      <a:pt x="0" y="88"/>
                    </a:lnTo>
                    <a:lnTo>
                      <a:pt x="0" y="91"/>
                    </a:lnTo>
                    <a:lnTo>
                      <a:pt x="2" y="93"/>
                    </a:lnTo>
                    <a:lnTo>
                      <a:pt x="13" y="99"/>
                    </a:lnTo>
                    <a:lnTo>
                      <a:pt x="24" y="107"/>
                    </a:lnTo>
                    <a:lnTo>
                      <a:pt x="30" y="115"/>
                    </a:lnTo>
                    <a:lnTo>
                      <a:pt x="35" y="126"/>
                    </a:lnTo>
                    <a:lnTo>
                      <a:pt x="38" y="137"/>
                    </a:lnTo>
                    <a:lnTo>
                      <a:pt x="41" y="153"/>
                    </a:lnTo>
                    <a:lnTo>
                      <a:pt x="46" y="183"/>
                    </a:lnTo>
                    <a:lnTo>
                      <a:pt x="54" y="205"/>
                    </a:lnTo>
                    <a:lnTo>
                      <a:pt x="62" y="219"/>
                    </a:lnTo>
                    <a:lnTo>
                      <a:pt x="68" y="230"/>
                    </a:lnTo>
                    <a:lnTo>
                      <a:pt x="73" y="241"/>
                    </a:lnTo>
                    <a:lnTo>
                      <a:pt x="76" y="260"/>
                    </a:lnTo>
                    <a:lnTo>
                      <a:pt x="82" y="290"/>
                    </a:lnTo>
                    <a:lnTo>
                      <a:pt x="87" y="350"/>
                    </a:lnTo>
                    <a:close/>
                  </a:path>
                </a:pathLst>
              </a:custGeom>
              <a:solidFill>
                <a:srgbClr val="FFFFFF"/>
              </a:solidFill>
              <a:ln w="9525">
                <a:solidFill>
                  <a:srgbClr val="010101"/>
                </a:solidFill>
                <a:round/>
                <a:headEnd/>
                <a:tailEnd/>
              </a:ln>
            </p:spPr>
            <p:txBody>
              <a:bodyPr/>
              <a:lstStyle/>
              <a:p>
                <a:endParaRPr lang="en-US" dirty="0"/>
              </a:p>
            </p:txBody>
          </p:sp>
          <p:sp>
            <p:nvSpPr>
              <p:cNvPr id="15" name="Freeform 25"/>
              <p:cNvSpPr>
                <a:spLocks/>
              </p:cNvSpPr>
              <p:nvPr/>
            </p:nvSpPr>
            <p:spPr bwMode="auto">
              <a:xfrm>
                <a:off x="5243513" y="3406775"/>
                <a:ext cx="900112" cy="701675"/>
              </a:xfrm>
              <a:custGeom>
                <a:avLst/>
                <a:gdLst>
                  <a:gd name="T0" fmla="*/ 2147483647 w 508"/>
                  <a:gd name="T1" fmla="*/ 2147483647 h 396"/>
                  <a:gd name="T2" fmla="*/ 2147483647 w 508"/>
                  <a:gd name="T3" fmla="*/ 2147483647 h 396"/>
                  <a:gd name="T4" fmla="*/ 2147483647 w 508"/>
                  <a:gd name="T5" fmla="*/ 2147483647 h 396"/>
                  <a:gd name="T6" fmla="*/ 2147483647 w 508"/>
                  <a:gd name="T7" fmla="*/ 2147483647 h 396"/>
                  <a:gd name="T8" fmla="*/ 2147483647 w 508"/>
                  <a:gd name="T9" fmla="*/ 2147483647 h 396"/>
                  <a:gd name="T10" fmla="*/ 2147483647 w 508"/>
                  <a:gd name="T11" fmla="*/ 2147483647 h 396"/>
                  <a:gd name="T12" fmla="*/ 2147483647 w 508"/>
                  <a:gd name="T13" fmla="*/ 2147483647 h 396"/>
                  <a:gd name="T14" fmla="*/ 2147483647 w 508"/>
                  <a:gd name="T15" fmla="*/ 2147483647 h 396"/>
                  <a:gd name="T16" fmla="*/ 2147483647 w 508"/>
                  <a:gd name="T17" fmla="*/ 2147483647 h 396"/>
                  <a:gd name="T18" fmla="*/ 2147483647 w 508"/>
                  <a:gd name="T19" fmla="*/ 2147483647 h 396"/>
                  <a:gd name="T20" fmla="*/ 2147483647 w 508"/>
                  <a:gd name="T21" fmla="*/ 2147483647 h 396"/>
                  <a:gd name="T22" fmla="*/ 2147483647 w 508"/>
                  <a:gd name="T23" fmla="*/ 2147483647 h 396"/>
                  <a:gd name="T24" fmla="*/ 2147483647 w 508"/>
                  <a:gd name="T25" fmla="*/ 2147483647 h 396"/>
                  <a:gd name="T26" fmla="*/ 2147483647 w 508"/>
                  <a:gd name="T27" fmla="*/ 2147483647 h 396"/>
                  <a:gd name="T28" fmla="*/ 2147483647 w 508"/>
                  <a:gd name="T29" fmla="*/ 2147483647 h 396"/>
                  <a:gd name="T30" fmla="*/ 2147483647 w 508"/>
                  <a:gd name="T31" fmla="*/ 2147483647 h 396"/>
                  <a:gd name="T32" fmla="*/ 2147483647 w 508"/>
                  <a:gd name="T33" fmla="*/ 2147483647 h 396"/>
                  <a:gd name="T34" fmla="*/ 2147483647 w 508"/>
                  <a:gd name="T35" fmla="*/ 2147483647 h 396"/>
                  <a:gd name="T36" fmla="*/ 2147483647 w 508"/>
                  <a:gd name="T37" fmla="*/ 2147483647 h 396"/>
                  <a:gd name="T38" fmla="*/ 2147483647 w 508"/>
                  <a:gd name="T39" fmla="*/ 2147483647 h 396"/>
                  <a:gd name="T40" fmla="*/ 2147483647 w 508"/>
                  <a:gd name="T41" fmla="*/ 2147483647 h 396"/>
                  <a:gd name="T42" fmla="*/ 2147483647 w 508"/>
                  <a:gd name="T43" fmla="*/ 2147483647 h 396"/>
                  <a:gd name="T44" fmla="*/ 2147483647 w 508"/>
                  <a:gd name="T45" fmla="*/ 2147483647 h 396"/>
                  <a:gd name="T46" fmla="*/ 2147483647 w 508"/>
                  <a:gd name="T47" fmla="*/ 2147483647 h 396"/>
                  <a:gd name="T48" fmla="*/ 2147483647 w 508"/>
                  <a:gd name="T49" fmla="*/ 2147483647 h 396"/>
                  <a:gd name="T50" fmla="*/ 2147483647 w 508"/>
                  <a:gd name="T51" fmla="*/ 2147483647 h 396"/>
                  <a:gd name="T52" fmla="*/ 2147483647 w 508"/>
                  <a:gd name="T53" fmla="*/ 2147483647 h 396"/>
                  <a:gd name="T54" fmla="*/ 2147483647 w 508"/>
                  <a:gd name="T55" fmla="*/ 2147483647 h 396"/>
                  <a:gd name="T56" fmla="*/ 2147483647 w 508"/>
                  <a:gd name="T57" fmla="*/ 2147483647 h 396"/>
                  <a:gd name="T58" fmla="*/ 2147483647 w 508"/>
                  <a:gd name="T59" fmla="*/ 2147483647 h 396"/>
                  <a:gd name="T60" fmla="*/ 2147483647 w 508"/>
                  <a:gd name="T61" fmla="*/ 2147483647 h 396"/>
                  <a:gd name="T62" fmla="*/ 2147483647 w 508"/>
                  <a:gd name="T63" fmla="*/ 2147483647 h 396"/>
                  <a:gd name="T64" fmla="*/ 2147483647 w 508"/>
                  <a:gd name="T65" fmla="*/ 2147483647 h 396"/>
                  <a:gd name="T66" fmla="*/ 2147483647 w 508"/>
                  <a:gd name="T67" fmla="*/ 2147483647 h 396"/>
                  <a:gd name="T68" fmla="*/ 2147483647 w 508"/>
                  <a:gd name="T69" fmla="*/ 2147483647 h 396"/>
                  <a:gd name="T70" fmla="*/ 2147483647 w 508"/>
                  <a:gd name="T71" fmla="*/ 2147483647 h 396"/>
                  <a:gd name="T72" fmla="*/ 2147483647 w 508"/>
                  <a:gd name="T73" fmla="*/ 2147483647 h 396"/>
                  <a:gd name="T74" fmla="*/ 2147483647 w 508"/>
                  <a:gd name="T75" fmla="*/ 2147483647 h 396"/>
                  <a:gd name="T76" fmla="*/ 2147483647 w 508"/>
                  <a:gd name="T77" fmla="*/ 2147483647 h 396"/>
                  <a:gd name="T78" fmla="*/ 2147483647 w 508"/>
                  <a:gd name="T79" fmla="*/ 2147483647 h 396"/>
                  <a:gd name="T80" fmla="*/ 2147483647 w 508"/>
                  <a:gd name="T81" fmla="*/ 2147483647 h 396"/>
                  <a:gd name="T82" fmla="*/ 2147483647 w 508"/>
                  <a:gd name="T83" fmla="*/ 2147483647 h 396"/>
                  <a:gd name="T84" fmla="*/ 2147483647 w 508"/>
                  <a:gd name="T85" fmla="*/ 2147483647 h 396"/>
                  <a:gd name="T86" fmla="*/ 2147483647 w 508"/>
                  <a:gd name="T87" fmla="*/ 2147483647 h 396"/>
                  <a:gd name="T88" fmla="*/ 2147483647 w 508"/>
                  <a:gd name="T89" fmla="*/ 2147483647 h 396"/>
                  <a:gd name="T90" fmla="*/ 2147483647 w 508"/>
                  <a:gd name="T91" fmla="*/ 2147483647 h 396"/>
                  <a:gd name="T92" fmla="*/ 2147483647 w 508"/>
                  <a:gd name="T93" fmla="*/ 2147483647 h 396"/>
                  <a:gd name="T94" fmla="*/ 0 w 508"/>
                  <a:gd name="T95" fmla="*/ 2147483647 h 396"/>
                  <a:gd name="T96" fmla="*/ 2147483647 w 508"/>
                  <a:gd name="T97" fmla="*/ 2147483647 h 396"/>
                  <a:gd name="T98" fmla="*/ 2147483647 w 508"/>
                  <a:gd name="T99" fmla="*/ 2147483647 h 396"/>
                  <a:gd name="T100" fmla="*/ 2147483647 w 508"/>
                  <a:gd name="T101" fmla="*/ 2147483647 h 396"/>
                  <a:gd name="T102" fmla="*/ 2147483647 w 508"/>
                  <a:gd name="T103" fmla="*/ 2147483647 h 396"/>
                  <a:gd name="T104" fmla="*/ 2147483647 w 508"/>
                  <a:gd name="T105" fmla="*/ 2147483647 h 396"/>
                  <a:gd name="T106" fmla="*/ 2147483647 w 508"/>
                  <a:gd name="T107" fmla="*/ 2147483647 h 396"/>
                  <a:gd name="T108" fmla="*/ 2147483647 w 508"/>
                  <a:gd name="T109" fmla="*/ 2147483647 h 396"/>
                  <a:gd name="T110" fmla="*/ 2147483647 w 508"/>
                  <a:gd name="T111" fmla="*/ 2147483647 h 396"/>
                  <a:gd name="T112" fmla="*/ 2147483647 w 508"/>
                  <a:gd name="T113" fmla="*/ 2147483647 h 396"/>
                  <a:gd name="T114" fmla="*/ 2147483647 w 508"/>
                  <a:gd name="T115" fmla="*/ 2147483647 h 39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08"/>
                  <a:gd name="T175" fmla="*/ 0 h 396"/>
                  <a:gd name="T176" fmla="*/ 508 w 508"/>
                  <a:gd name="T177" fmla="*/ 396 h 39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08" h="396">
                    <a:moveTo>
                      <a:pt x="96" y="377"/>
                    </a:moveTo>
                    <a:lnTo>
                      <a:pt x="96" y="377"/>
                    </a:lnTo>
                    <a:lnTo>
                      <a:pt x="148" y="377"/>
                    </a:lnTo>
                    <a:lnTo>
                      <a:pt x="191" y="374"/>
                    </a:lnTo>
                    <a:lnTo>
                      <a:pt x="230" y="372"/>
                    </a:lnTo>
                    <a:lnTo>
                      <a:pt x="262" y="363"/>
                    </a:lnTo>
                    <a:lnTo>
                      <a:pt x="295" y="361"/>
                    </a:lnTo>
                    <a:lnTo>
                      <a:pt x="350" y="355"/>
                    </a:lnTo>
                    <a:lnTo>
                      <a:pt x="366" y="350"/>
                    </a:lnTo>
                    <a:lnTo>
                      <a:pt x="380" y="344"/>
                    </a:lnTo>
                    <a:lnTo>
                      <a:pt x="391" y="344"/>
                    </a:lnTo>
                    <a:lnTo>
                      <a:pt x="396" y="344"/>
                    </a:lnTo>
                    <a:lnTo>
                      <a:pt x="402" y="350"/>
                    </a:lnTo>
                    <a:lnTo>
                      <a:pt x="424" y="363"/>
                    </a:lnTo>
                    <a:lnTo>
                      <a:pt x="426" y="369"/>
                    </a:lnTo>
                    <a:lnTo>
                      <a:pt x="424" y="374"/>
                    </a:lnTo>
                    <a:lnTo>
                      <a:pt x="418" y="380"/>
                    </a:lnTo>
                    <a:lnTo>
                      <a:pt x="415" y="383"/>
                    </a:lnTo>
                    <a:lnTo>
                      <a:pt x="418" y="388"/>
                    </a:lnTo>
                    <a:lnTo>
                      <a:pt x="424" y="391"/>
                    </a:lnTo>
                    <a:lnTo>
                      <a:pt x="443" y="396"/>
                    </a:lnTo>
                    <a:lnTo>
                      <a:pt x="448" y="396"/>
                    </a:lnTo>
                    <a:lnTo>
                      <a:pt x="454" y="391"/>
                    </a:lnTo>
                    <a:lnTo>
                      <a:pt x="470" y="372"/>
                    </a:lnTo>
                    <a:lnTo>
                      <a:pt x="484" y="350"/>
                    </a:lnTo>
                    <a:lnTo>
                      <a:pt x="489" y="342"/>
                    </a:lnTo>
                    <a:lnTo>
                      <a:pt x="492" y="336"/>
                    </a:lnTo>
                    <a:lnTo>
                      <a:pt x="497" y="333"/>
                    </a:lnTo>
                    <a:lnTo>
                      <a:pt x="500" y="325"/>
                    </a:lnTo>
                    <a:lnTo>
                      <a:pt x="505" y="309"/>
                    </a:lnTo>
                    <a:lnTo>
                      <a:pt x="508" y="303"/>
                    </a:lnTo>
                    <a:lnTo>
                      <a:pt x="505" y="295"/>
                    </a:lnTo>
                    <a:lnTo>
                      <a:pt x="503" y="292"/>
                    </a:lnTo>
                    <a:lnTo>
                      <a:pt x="500" y="292"/>
                    </a:lnTo>
                    <a:lnTo>
                      <a:pt x="489" y="290"/>
                    </a:lnTo>
                    <a:lnTo>
                      <a:pt x="478" y="292"/>
                    </a:lnTo>
                    <a:lnTo>
                      <a:pt x="470" y="290"/>
                    </a:lnTo>
                    <a:lnTo>
                      <a:pt x="462" y="287"/>
                    </a:lnTo>
                    <a:lnTo>
                      <a:pt x="459" y="284"/>
                    </a:lnTo>
                    <a:lnTo>
                      <a:pt x="456" y="282"/>
                    </a:lnTo>
                    <a:lnTo>
                      <a:pt x="456" y="273"/>
                    </a:lnTo>
                    <a:lnTo>
                      <a:pt x="456" y="268"/>
                    </a:lnTo>
                    <a:lnTo>
                      <a:pt x="459" y="262"/>
                    </a:lnTo>
                    <a:lnTo>
                      <a:pt x="462" y="257"/>
                    </a:lnTo>
                    <a:lnTo>
                      <a:pt x="462" y="249"/>
                    </a:lnTo>
                    <a:lnTo>
                      <a:pt x="456" y="241"/>
                    </a:lnTo>
                    <a:lnTo>
                      <a:pt x="448" y="232"/>
                    </a:lnTo>
                    <a:lnTo>
                      <a:pt x="432" y="224"/>
                    </a:lnTo>
                    <a:lnTo>
                      <a:pt x="407" y="200"/>
                    </a:lnTo>
                    <a:lnTo>
                      <a:pt x="391" y="180"/>
                    </a:lnTo>
                    <a:lnTo>
                      <a:pt x="391" y="170"/>
                    </a:lnTo>
                    <a:lnTo>
                      <a:pt x="391" y="161"/>
                    </a:lnTo>
                    <a:lnTo>
                      <a:pt x="393" y="153"/>
                    </a:lnTo>
                    <a:lnTo>
                      <a:pt x="399" y="148"/>
                    </a:lnTo>
                    <a:lnTo>
                      <a:pt x="404" y="145"/>
                    </a:lnTo>
                    <a:lnTo>
                      <a:pt x="407" y="139"/>
                    </a:lnTo>
                    <a:lnTo>
                      <a:pt x="402" y="134"/>
                    </a:lnTo>
                    <a:lnTo>
                      <a:pt x="393" y="129"/>
                    </a:lnTo>
                    <a:lnTo>
                      <a:pt x="380" y="129"/>
                    </a:lnTo>
                    <a:lnTo>
                      <a:pt x="350" y="134"/>
                    </a:lnTo>
                    <a:lnTo>
                      <a:pt x="339" y="120"/>
                    </a:lnTo>
                    <a:lnTo>
                      <a:pt x="328" y="109"/>
                    </a:lnTo>
                    <a:lnTo>
                      <a:pt x="320" y="98"/>
                    </a:lnTo>
                    <a:lnTo>
                      <a:pt x="317" y="85"/>
                    </a:lnTo>
                    <a:lnTo>
                      <a:pt x="314" y="82"/>
                    </a:lnTo>
                    <a:lnTo>
                      <a:pt x="309" y="79"/>
                    </a:lnTo>
                    <a:lnTo>
                      <a:pt x="301" y="74"/>
                    </a:lnTo>
                    <a:lnTo>
                      <a:pt x="298" y="68"/>
                    </a:lnTo>
                    <a:lnTo>
                      <a:pt x="292" y="60"/>
                    </a:lnTo>
                    <a:lnTo>
                      <a:pt x="292" y="52"/>
                    </a:lnTo>
                    <a:lnTo>
                      <a:pt x="290" y="36"/>
                    </a:lnTo>
                    <a:lnTo>
                      <a:pt x="287" y="19"/>
                    </a:lnTo>
                    <a:lnTo>
                      <a:pt x="281" y="0"/>
                    </a:lnTo>
                    <a:lnTo>
                      <a:pt x="0" y="30"/>
                    </a:lnTo>
                    <a:lnTo>
                      <a:pt x="27" y="47"/>
                    </a:lnTo>
                    <a:lnTo>
                      <a:pt x="46" y="63"/>
                    </a:lnTo>
                    <a:lnTo>
                      <a:pt x="55" y="68"/>
                    </a:lnTo>
                    <a:lnTo>
                      <a:pt x="57" y="74"/>
                    </a:lnTo>
                    <a:lnTo>
                      <a:pt x="55" y="85"/>
                    </a:lnTo>
                    <a:lnTo>
                      <a:pt x="52" y="96"/>
                    </a:lnTo>
                    <a:lnTo>
                      <a:pt x="49" y="101"/>
                    </a:lnTo>
                    <a:lnTo>
                      <a:pt x="49" y="104"/>
                    </a:lnTo>
                    <a:lnTo>
                      <a:pt x="52" y="107"/>
                    </a:lnTo>
                    <a:lnTo>
                      <a:pt x="60" y="109"/>
                    </a:lnTo>
                    <a:lnTo>
                      <a:pt x="74" y="115"/>
                    </a:lnTo>
                    <a:lnTo>
                      <a:pt x="79" y="120"/>
                    </a:lnTo>
                    <a:lnTo>
                      <a:pt x="85" y="129"/>
                    </a:lnTo>
                    <a:lnTo>
                      <a:pt x="90" y="139"/>
                    </a:lnTo>
                    <a:lnTo>
                      <a:pt x="90" y="150"/>
                    </a:lnTo>
                    <a:lnTo>
                      <a:pt x="96" y="377"/>
                    </a:lnTo>
                    <a:close/>
                  </a:path>
                </a:pathLst>
              </a:custGeom>
              <a:solidFill>
                <a:srgbClr val="FFFFFF"/>
              </a:solidFill>
              <a:ln w="9525">
                <a:solidFill>
                  <a:srgbClr val="010101"/>
                </a:solidFill>
                <a:round/>
                <a:headEnd/>
                <a:tailEnd/>
              </a:ln>
            </p:spPr>
            <p:txBody>
              <a:bodyPr/>
              <a:lstStyle/>
              <a:p>
                <a:endParaRPr lang="en-US" dirty="0"/>
              </a:p>
            </p:txBody>
          </p:sp>
          <p:sp>
            <p:nvSpPr>
              <p:cNvPr id="16" name="Freeform 26"/>
              <p:cNvSpPr>
                <a:spLocks/>
              </p:cNvSpPr>
              <p:nvPr/>
            </p:nvSpPr>
            <p:spPr bwMode="auto">
              <a:xfrm>
                <a:off x="5413375" y="4016375"/>
                <a:ext cx="635000" cy="687388"/>
              </a:xfrm>
              <a:custGeom>
                <a:avLst/>
                <a:gdLst>
                  <a:gd name="T0" fmla="*/ 2147483647 w 358"/>
                  <a:gd name="T1" fmla="*/ 2147483647 h 388"/>
                  <a:gd name="T2" fmla="*/ 2147483647 w 358"/>
                  <a:gd name="T3" fmla="*/ 2147483647 h 388"/>
                  <a:gd name="T4" fmla="*/ 2147483647 w 358"/>
                  <a:gd name="T5" fmla="*/ 2147483647 h 388"/>
                  <a:gd name="T6" fmla="*/ 2147483647 w 358"/>
                  <a:gd name="T7" fmla="*/ 2147483647 h 388"/>
                  <a:gd name="T8" fmla="*/ 2147483647 w 358"/>
                  <a:gd name="T9" fmla="*/ 2147483647 h 388"/>
                  <a:gd name="T10" fmla="*/ 2147483647 w 358"/>
                  <a:gd name="T11" fmla="*/ 2147483647 h 388"/>
                  <a:gd name="T12" fmla="*/ 2147483647 w 358"/>
                  <a:gd name="T13" fmla="*/ 2147483647 h 388"/>
                  <a:gd name="T14" fmla="*/ 2147483647 w 358"/>
                  <a:gd name="T15" fmla="*/ 2147483647 h 388"/>
                  <a:gd name="T16" fmla="*/ 2147483647 w 358"/>
                  <a:gd name="T17" fmla="*/ 2147483647 h 388"/>
                  <a:gd name="T18" fmla="*/ 2147483647 w 358"/>
                  <a:gd name="T19" fmla="*/ 2147483647 h 388"/>
                  <a:gd name="T20" fmla="*/ 2147483647 w 358"/>
                  <a:gd name="T21" fmla="*/ 2147483647 h 388"/>
                  <a:gd name="T22" fmla="*/ 2147483647 w 358"/>
                  <a:gd name="T23" fmla="*/ 2147483647 h 388"/>
                  <a:gd name="T24" fmla="*/ 2147483647 w 358"/>
                  <a:gd name="T25" fmla="*/ 2147483647 h 388"/>
                  <a:gd name="T26" fmla="*/ 2147483647 w 358"/>
                  <a:gd name="T27" fmla="*/ 2147483647 h 388"/>
                  <a:gd name="T28" fmla="*/ 2147483647 w 358"/>
                  <a:gd name="T29" fmla="*/ 2147483647 h 388"/>
                  <a:gd name="T30" fmla="*/ 2147483647 w 358"/>
                  <a:gd name="T31" fmla="*/ 2147483647 h 388"/>
                  <a:gd name="T32" fmla="*/ 2147483647 w 358"/>
                  <a:gd name="T33" fmla="*/ 2147483647 h 388"/>
                  <a:gd name="T34" fmla="*/ 2147483647 w 358"/>
                  <a:gd name="T35" fmla="*/ 2147483647 h 388"/>
                  <a:gd name="T36" fmla="*/ 2147483647 w 358"/>
                  <a:gd name="T37" fmla="*/ 2147483647 h 388"/>
                  <a:gd name="T38" fmla="*/ 2147483647 w 358"/>
                  <a:gd name="T39" fmla="*/ 2147483647 h 388"/>
                  <a:gd name="T40" fmla="*/ 2147483647 w 358"/>
                  <a:gd name="T41" fmla="*/ 2147483647 h 388"/>
                  <a:gd name="T42" fmla="*/ 2147483647 w 358"/>
                  <a:gd name="T43" fmla="*/ 2147483647 h 388"/>
                  <a:gd name="T44" fmla="*/ 2147483647 w 358"/>
                  <a:gd name="T45" fmla="*/ 2147483647 h 388"/>
                  <a:gd name="T46" fmla="*/ 2147483647 w 358"/>
                  <a:gd name="T47" fmla="*/ 2147483647 h 388"/>
                  <a:gd name="T48" fmla="*/ 2147483647 w 358"/>
                  <a:gd name="T49" fmla="*/ 0 h 388"/>
                  <a:gd name="T50" fmla="*/ 2147483647 w 358"/>
                  <a:gd name="T51" fmla="*/ 2147483647 h 388"/>
                  <a:gd name="T52" fmla="*/ 2147483647 w 358"/>
                  <a:gd name="T53" fmla="*/ 2147483647 h 388"/>
                  <a:gd name="T54" fmla="*/ 2147483647 w 358"/>
                  <a:gd name="T55" fmla="*/ 2147483647 h 388"/>
                  <a:gd name="T56" fmla="*/ 2147483647 w 358"/>
                  <a:gd name="T57" fmla="*/ 2147483647 h 388"/>
                  <a:gd name="T58" fmla="*/ 2147483647 w 358"/>
                  <a:gd name="T59" fmla="*/ 2147483647 h 388"/>
                  <a:gd name="T60" fmla="*/ 0 w 358"/>
                  <a:gd name="T61" fmla="*/ 2147483647 h 388"/>
                  <a:gd name="T62" fmla="*/ 2147483647 w 358"/>
                  <a:gd name="T63" fmla="*/ 2147483647 h 388"/>
                  <a:gd name="T64" fmla="*/ 2147483647 w 358"/>
                  <a:gd name="T65" fmla="*/ 2147483647 h 388"/>
                  <a:gd name="T66" fmla="*/ 2147483647 w 358"/>
                  <a:gd name="T67" fmla="*/ 2147483647 h 38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58"/>
                  <a:gd name="T103" fmla="*/ 0 h 388"/>
                  <a:gd name="T104" fmla="*/ 358 w 358"/>
                  <a:gd name="T105" fmla="*/ 388 h 38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58" h="388">
                    <a:moveTo>
                      <a:pt x="8" y="342"/>
                    </a:moveTo>
                    <a:lnTo>
                      <a:pt x="43" y="350"/>
                    </a:lnTo>
                    <a:lnTo>
                      <a:pt x="43" y="388"/>
                    </a:lnTo>
                    <a:lnTo>
                      <a:pt x="98" y="388"/>
                    </a:lnTo>
                    <a:lnTo>
                      <a:pt x="191" y="388"/>
                    </a:lnTo>
                    <a:lnTo>
                      <a:pt x="259" y="386"/>
                    </a:lnTo>
                    <a:lnTo>
                      <a:pt x="273" y="366"/>
                    </a:lnTo>
                    <a:lnTo>
                      <a:pt x="281" y="353"/>
                    </a:lnTo>
                    <a:lnTo>
                      <a:pt x="281" y="347"/>
                    </a:lnTo>
                    <a:lnTo>
                      <a:pt x="278" y="342"/>
                    </a:lnTo>
                    <a:lnTo>
                      <a:pt x="273" y="325"/>
                    </a:lnTo>
                    <a:lnTo>
                      <a:pt x="270" y="306"/>
                    </a:lnTo>
                    <a:lnTo>
                      <a:pt x="270" y="290"/>
                    </a:lnTo>
                    <a:lnTo>
                      <a:pt x="281" y="265"/>
                    </a:lnTo>
                    <a:lnTo>
                      <a:pt x="295" y="224"/>
                    </a:lnTo>
                    <a:lnTo>
                      <a:pt x="303" y="208"/>
                    </a:lnTo>
                    <a:lnTo>
                      <a:pt x="311" y="192"/>
                    </a:lnTo>
                    <a:lnTo>
                      <a:pt x="319" y="175"/>
                    </a:lnTo>
                    <a:lnTo>
                      <a:pt x="328" y="167"/>
                    </a:lnTo>
                    <a:lnTo>
                      <a:pt x="336" y="156"/>
                    </a:lnTo>
                    <a:lnTo>
                      <a:pt x="338" y="145"/>
                    </a:lnTo>
                    <a:lnTo>
                      <a:pt x="341" y="123"/>
                    </a:lnTo>
                    <a:lnTo>
                      <a:pt x="347" y="99"/>
                    </a:lnTo>
                    <a:lnTo>
                      <a:pt x="355" y="69"/>
                    </a:lnTo>
                    <a:lnTo>
                      <a:pt x="358" y="52"/>
                    </a:lnTo>
                    <a:lnTo>
                      <a:pt x="358" y="47"/>
                    </a:lnTo>
                    <a:lnTo>
                      <a:pt x="347" y="50"/>
                    </a:lnTo>
                    <a:lnTo>
                      <a:pt x="336" y="52"/>
                    </a:lnTo>
                    <a:lnTo>
                      <a:pt x="333" y="50"/>
                    </a:lnTo>
                    <a:lnTo>
                      <a:pt x="328" y="47"/>
                    </a:lnTo>
                    <a:lnTo>
                      <a:pt x="325" y="39"/>
                    </a:lnTo>
                    <a:lnTo>
                      <a:pt x="328" y="30"/>
                    </a:lnTo>
                    <a:lnTo>
                      <a:pt x="325" y="22"/>
                    </a:lnTo>
                    <a:lnTo>
                      <a:pt x="319" y="11"/>
                    </a:lnTo>
                    <a:lnTo>
                      <a:pt x="308" y="3"/>
                    </a:lnTo>
                    <a:lnTo>
                      <a:pt x="300" y="0"/>
                    </a:lnTo>
                    <a:lnTo>
                      <a:pt x="248" y="9"/>
                    </a:lnTo>
                    <a:lnTo>
                      <a:pt x="180" y="17"/>
                    </a:lnTo>
                    <a:lnTo>
                      <a:pt x="150" y="19"/>
                    </a:lnTo>
                    <a:lnTo>
                      <a:pt x="120" y="28"/>
                    </a:lnTo>
                    <a:lnTo>
                      <a:pt x="87" y="33"/>
                    </a:lnTo>
                    <a:lnTo>
                      <a:pt x="73" y="36"/>
                    </a:lnTo>
                    <a:lnTo>
                      <a:pt x="63" y="36"/>
                    </a:lnTo>
                    <a:lnTo>
                      <a:pt x="19" y="33"/>
                    </a:lnTo>
                    <a:lnTo>
                      <a:pt x="0" y="33"/>
                    </a:lnTo>
                    <a:lnTo>
                      <a:pt x="11" y="257"/>
                    </a:lnTo>
                    <a:lnTo>
                      <a:pt x="11" y="282"/>
                    </a:lnTo>
                    <a:lnTo>
                      <a:pt x="11" y="312"/>
                    </a:lnTo>
                    <a:lnTo>
                      <a:pt x="8" y="342"/>
                    </a:lnTo>
                    <a:close/>
                  </a:path>
                </a:pathLst>
              </a:custGeom>
              <a:solidFill>
                <a:srgbClr val="FFFFFF"/>
              </a:solidFill>
              <a:ln w="9525">
                <a:solidFill>
                  <a:srgbClr val="010101"/>
                </a:solidFill>
                <a:round/>
                <a:headEnd/>
                <a:tailEnd/>
              </a:ln>
            </p:spPr>
            <p:txBody>
              <a:bodyPr/>
              <a:lstStyle/>
              <a:p>
                <a:endParaRPr lang="en-US" dirty="0"/>
              </a:p>
            </p:txBody>
          </p:sp>
          <p:sp>
            <p:nvSpPr>
              <p:cNvPr id="17" name="Freeform 27"/>
              <p:cNvSpPr>
                <a:spLocks/>
              </p:cNvSpPr>
              <p:nvPr/>
            </p:nvSpPr>
            <p:spPr bwMode="auto">
              <a:xfrm>
                <a:off x="5489575" y="4700588"/>
                <a:ext cx="741363" cy="579437"/>
              </a:xfrm>
              <a:custGeom>
                <a:avLst/>
                <a:gdLst>
                  <a:gd name="T0" fmla="*/ 2147483647 w 418"/>
                  <a:gd name="T1" fmla="*/ 2147483647 h 327"/>
                  <a:gd name="T2" fmla="*/ 2147483647 w 418"/>
                  <a:gd name="T3" fmla="*/ 2147483647 h 327"/>
                  <a:gd name="T4" fmla="*/ 2147483647 w 418"/>
                  <a:gd name="T5" fmla="*/ 2147483647 h 327"/>
                  <a:gd name="T6" fmla="*/ 2147483647 w 418"/>
                  <a:gd name="T7" fmla="*/ 2147483647 h 327"/>
                  <a:gd name="T8" fmla="*/ 2147483647 w 418"/>
                  <a:gd name="T9" fmla="*/ 2147483647 h 327"/>
                  <a:gd name="T10" fmla="*/ 2147483647 w 418"/>
                  <a:gd name="T11" fmla="*/ 2147483647 h 327"/>
                  <a:gd name="T12" fmla="*/ 2147483647 w 418"/>
                  <a:gd name="T13" fmla="*/ 2147483647 h 327"/>
                  <a:gd name="T14" fmla="*/ 2147483647 w 418"/>
                  <a:gd name="T15" fmla="*/ 2147483647 h 327"/>
                  <a:gd name="T16" fmla="*/ 2147483647 w 418"/>
                  <a:gd name="T17" fmla="*/ 2147483647 h 327"/>
                  <a:gd name="T18" fmla="*/ 2147483647 w 418"/>
                  <a:gd name="T19" fmla="*/ 2147483647 h 327"/>
                  <a:gd name="T20" fmla="*/ 2147483647 w 418"/>
                  <a:gd name="T21" fmla="*/ 2147483647 h 327"/>
                  <a:gd name="T22" fmla="*/ 2147483647 w 418"/>
                  <a:gd name="T23" fmla="*/ 2147483647 h 327"/>
                  <a:gd name="T24" fmla="*/ 2147483647 w 418"/>
                  <a:gd name="T25" fmla="*/ 2147483647 h 327"/>
                  <a:gd name="T26" fmla="*/ 2147483647 w 418"/>
                  <a:gd name="T27" fmla="*/ 2147483647 h 327"/>
                  <a:gd name="T28" fmla="*/ 2147483647 w 418"/>
                  <a:gd name="T29" fmla="*/ 2147483647 h 327"/>
                  <a:gd name="T30" fmla="*/ 2147483647 w 418"/>
                  <a:gd name="T31" fmla="*/ 2147483647 h 327"/>
                  <a:gd name="T32" fmla="*/ 2147483647 w 418"/>
                  <a:gd name="T33" fmla="*/ 2147483647 h 327"/>
                  <a:gd name="T34" fmla="*/ 2147483647 w 418"/>
                  <a:gd name="T35" fmla="*/ 2147483647 h 327"/>
                  <a:gd name="T36" fmla="*/ 2147483647 w 418"/>
                  <a:gd name="T37" fmla="*/ 2147483647 h 327"/>
                  <a:gd name="T38" fmla="*/ 2147483647 w 418"/>
                  <a:gd name="T39" fmla="*/ 2147483647 h 327"/>
                  <a:gd name="T40" fmla="*/ 2147483647 w 418"/>
                  <a:gd name="T41" fmla="*/ 2147483647 h 327"/>
                  <a:gd name="T42" fmla="*/ 2147483647 w 418"/>
                  <a:gd name="T43" fmla="*/ 2147483647 h 327"/>
                  <a:gd name="T44" fmla="*/ 2147483647 w 418"/>
                  <a:gd name="T45" fmla="*/ 2147483647 h 327"/>
                  <a:gd name="T46" fmla="*/ 2147483647 w 418"/>
                  <a:gd name="T47" fmla="*/ 2147483647 h 327"/>
                  <a:gd name="T48" fmla="*/ 2147483647 w 418"/>
                  <a:gd name="T49" fmla="*/ 2147483647 h 327"/>
                  <a:gd name="T50" fmla="*/ 2147483647 w 418"/>
                  <a:gd name="T51" fmla="*/ 2147483647 h 327"/>
                  <a:gd name="T52" fmla="*/ 2147483647 w 418"/>
                  <a:gd name="T53" fmla="*/ 2147483647 h 327"/>
                  <a:gd name="T54" fmla="*/ 2147483647 w 418"/>
                  <a:gd name="T55" fmla="*/ 2147483647 h 327"/>
                  <a:gd name="T56" fmla="*/ 2147483647 w 418"/>
                  <a:gd name="T57" fmla="*/ 2147483647 h 327"/>
                  <a:gd name="T58" fmla="*/ 2147483647 w 418"/>
                  <a:gd name="T59" fmla="*/ 2147483647 h 327"/>
                  <a:gd name="T60" fmla="*/ 2147483647 w 418"/>
                  <a:gd name="T61" fmla="*/ 2147483647 h 327"/>
                  <a:gd name="T62" fmla="*/ 2147483647 w 418"/>
                  <a:gd name="T63" fmla="*/ 2147483647 h 327"/>
                  <a:gd name="T64" fmla="*/ 2147483647 w 418"/>
                  <a:gd name="T65" fmla="*/ 2147483647 h 327"/>
                  <a:gd name="T66" fmla="*/ 2147483647 w 418"/>
                  <a:gd name="T67" fmla="*/ 2147483647 h 327"/>
                  <a:gd name="T68" fmla="*/ 2147483647 w 418"/>
                  <a:gd name="T69" fmla="*/ 2147483647 h 327"/>
                  <a:gd name="T70" fmla="*/ 2147483647 w 418"/>
                  <a:gd name="T71" fmla="*/ 2147483647 h 327"/>
                  <a:gd name="T72" fmla="*/ 2147483647 w 418"/>
                  <a:gd name="T73" fmla="*/ 2147483647 h 327"/>
                  <a:gd name="T74" fmla="*/ 2147483647 w 418"/>
                  <a:gd name="T75" fmla="*/ 2147483647 h 327"/>
                  <a:gd name="T76" fmla="*/ 2147483647 w 418"/>
                  <a:gd name="T77" fmla="*/ 2147483647 h 327"/>
                  <a:gd name="T78" fmla="*/ 2147483647 w 418"/>
                  <a:gd name="T79" fmla="*/ 2147483647 h 327"/>
                  <a:gd name="T80" fmla="*/ 2147483647 w 418"/>
                  <a:gd name="T81" fmla="*/ 2147483647 h 327"/>
                  <a:gd name="T82" fmla="*/ 2147483647 w 418"/>
                  <a:gd name="T83" fmla="*/ 0 h 327"/>
                  <a:gd name="T84" fmla="*/ 2147483647 w 418"/>
                  <a:gd name="T85" fmla="*/ 2147483647 h 327"/>
                  <a:gd name="T86" fmla="*/ 0 w 418"/>
                  <a:gd name="T87" fmla="*/ 2147483647 h 327"/>
                  <a:gd name="T88" fmla="*/ 2147483647 w 418"/>
                  <a:gd name="T89" fmla="*/ 2147483647 h 327"/>
                  <a:gd name="T90" fmla="*/ 2147483647 w 418"/>
                  <a:gd name="T91" fmla="*/ 2147483647 h 327"/>
                  <a:gd name="T92" fmla="*/ 2147483647 w 418"/>
                  <a:gd name="T93" fmla="*/ 2147483647 h 327"/>
                  <a:gd name="T94" fmla="*/ 2147483647 w 418"/>
                  <a:gd name="T95" fmla="*/ 2147483647 h 327"/>
                  <a:gd name="T96" fmla="*/ 2147483647 w 418"/>
                  <a:gd name="T97" fmla="*/ 2147483647 h 327"/>
                  <a:gd name="T98" fmla="*/ 2147483647 w 418"/>
                  <a:gd name="T99" fmla="*/ 2147483647 h 327"/>
                  <a:gd name="T100" fmla="*/ 2147483647 w 418"/>
                  <a:gd name="T101" fmla="*/ 2147483647 h 32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18"/>
                  <a:gd name="T154" fmla="*/ 0 h 327"/>
                  <a:gd name="T155" fmla="*/ 418 w 418"/>
                  <a:gd name="T156" fmla="*/ 327 h 32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18" h="327">
                    <a:moveTo>
                      <a:pt x="22" y="297"/>
                    </a:moveTo>
                    <a:lnTo>
                      <a:pt x="22" y="297"/>
                    </a:lnTo>
                    <a:lnTo>
                      <a:pt x="121" y="306"/>
                    </a:lnTo>
                    <a:lnTo>
                      <a:pt x="153" y="306"/>
                    </a:lnTo>
                    <a:lnTo>
                      <a:pt x="178" y="306"/>
                    </a:lnTo>
                    <a:lnTo>
                      <a:pt x="181" y="295"/>
                    </a:lnTo>
                    <a:lnTo>
                      <a:pt x="183" y="284"/>
                    </a:lnTo>
                    <a:lnTo>
                      <a:pt x="186" y="281"/>
                    </a:lnTo>
                    <a:lnTo>
                      <a:pt x="192" y="278"/>
                    </a:lnTo>
                    <a:lnTo>
                      <a:pt x="200" y="276"/>
                    </a:lnTo>
                    <a:lnTo>
                      <a:pt x="205" y="276"/>
                    </a:lnTo>
                    <a:lnTo>
                      <a:pt x="213" y="281"/>
                    </a:lnTo>
                    <a:lnTo>
                      <a:pt x="224" y="286"/>
                    </a:lnTo>
                    <a:lnTo>
                      <a:pt x="233" y="292"/>
                    </a:lnTo>
                    <a:lnTo>
                      <a:pt x="241" y="292"/>
                    </a:lnTo>
                    <a:lnTo>
                      <a:pt x="249" y="289"/>
                    </a:lnTo>
                    <a:lnTo>
                      <a:pt x="254" y="286"/>
                    </a:lnTo>
                    <a:lnTo>
                      <a:pt x="260" y="289"/>
                    </a:lnTo>
                    <a:lnTo>
                      <a:pt x="263" y="295"/>
                    </a:lnTo>
                    <a:lnTo>
                      <a:pt x="265" y="308"/>
                    </a:lnTo>
                    <a:lnTo>
                      <a:pt x="263" y="327"/>
                    </a:lnTo>
                    <a:lnTo>
                      <a:pt x="358" y="327"/>
                    </a:lnTo>
                    <a:lnTo>
                      <a:pt x="358" y="311"/>
                    </a:lnTo>
                    <a:lnTo>
                      <a:pt x="364" y="300"/>
                    </a:lnTo>
                    <a:lnTo>
                      <a:pt x="364" y="297"/>
                    </a:lnTo>
                    <a:lnTo>
                      <a:pt x="369" y="297"/>
                    </a:lnTo>
                    <a:lnTo>
                      <a:pt x="380" y="303"/>
                    </a:lnTo>
                    <a:lnTo>
                      <a:pt x="394" y="308"/>
                    </a:lnTo>
                    <a:lnTo>
                      <a:pt x="407" y="317"/>
                    </a:lnTo>
                    <a:lnTo>
                      <a:pt x="418" y="322"/>
                    </a:lnTo>
                    <a:lnTo>
                      <a:pt x="407" y="303"/>
                    </a:lnTo>
                    <a:lnTo>
                      <a:pt x="399" y="286"/>
                    </a:lnTo>
                    <a:lnTo>
                      <a:pt x="386" y="273"/>
                    </a:lnTo>
                    <a:lnTo>
                      <a:pt x="372" y="259"/>
                    </a:lnTo>
                    <a:lnTo>
                      <a:pt x="356" y="251"/>
                    </a:lnTo>
                    <a:lnTo>
                      <a:pt x="336" y="240"/>
                    </a:lnTo>
                    <a:lnTo>
                      <a:pt x="323" y="232"/>
                    </a:lnTo>
                    <a:lnTo>
                      <a:pt x="320" y="229"/>
                    </a:lnTo>
                    <a:lnTo>
                      <a:pt x="326" y="226"/>
                    </a:lnTo>
                    <a:lnTo>
                      <a:pt x="364" y="218"/>
                    </a:lnTo>
                    <a:lnTo>
                      <a:pt x="380" y="218"/>
                    </a:lnTo>
                    <a:lnTo>
                      <a:pt x="386" y="215"/>
                    </a:lnTo>
                    <a:lnTo>
                      <a:pt x="383" y="213"/>
                    </a:lnTo>
                    <a:lnTo>
                      <a:pt x="369" y="202"/>
                    </a:lnTo>
                    <a:lnTo>
                      <a:pt x="364" y="194"/>
                    </a:lnTo>
                    <a:lnTo>
                      <a:pt x="361" y="188"/>
                    </a:lnTo>
                    <a:lnTo>
                      <a:pt x="361" y="164"/>
                    </a:lnTo>
                    <a:lnTo>
                      <a:pt x="246" y="164"/>
                    </a:lnTo>
                    <a:lnTo>
                      <a:pt x="211" y="164"/>
                    </a:lnTo>
                    <a:lnTo>
                      <a:pt x="208" y="158"/>
                    </a:lnTo>
                    <a:lnTo>
                      <a:pt x="208" y="153"/>
                    </a:lnTo>
                    <a:lnTo>
                      <a:pt x="208" y="142"/>
                    </a:lnTo>
                    <a:lnTo>
                      <a:pt x="213" y="117"/>
                    </a:lnTo>
                    <a:lnTo>
                      <a:pt x="216" y="109"/>
                    </a:lnTo>
                    <a:lnTo>
                      <a:pt x="219" y="101"/>
                    </a:lnTo>
                    <a:lnTo>
                      <a:pt x="233" y="84"/>
                    </a:lnTo>
                    <a:lnTo>
                      <a:pt x="241" y="65"/>
                    </a:lnTo>
                    <a:lnTo>
                      <a:pt x="244" y="54"/>
                    </a:lnTo>
                    <a:lnTo>
                      <a:pt x="244" y="49"/>
                    </a:lnTo>
                    <a:lnTo>
                      <a:pt x="241" y="41"/>
                    </a:lnTo>
                    <a:lnTo>
                      <a:pt x="224" y="13"/>
                    </a:lnTo>
                    <a:lnTo>
                      <a:pt x="216" y="0"/>
                    </a:lnTo>
                    <a:lnTo>
                      <a:pt x="55" y="5"/>
                    </a:lnTo>
                    <a:lnTo>
                      <a:pt x="0" y="2"/>
                    </a:lnTo>
                    <a:lnTo>
                      <a:pt x="11" y="46"/>
                    </a:lnTo>
                    <a:lnTo>
                      <a:pt x="22" y="82"/>
                    </a:lnTo>
                    <a:lnTo>
                      <a:pt x="36" y="120"/>
                    </a:lnTo>
                    <a:lnTo>
                      <a:pt x="50" y="153"/>
                    </a:lnTo>
                    <a:lnTo>
                      <a:pt x="58" y="180"/>
                    </a:lnTo>
                    <a:lnTo>
                      <a:pt x="60" y="205"/>
                    </a:lnTo>
                    <a:lnTo>
                      <a:pt x="60" y="215"/>
                    </a:lnTo>
                    <a:lnTo>
                      <a:pt x="58" y="226"/>
                    </a:lnTo>
                    <a:lnTo>
                      <a:pt x="36" y="270"/>
                    </a:lnTo>
                    <a:lnTo>
                      <a:pt x="22" y="297"/>
                    </a:lnTo>
                    <a:close/>
                  </a:path>
                </a:pathLst>
              </a:custGeom>
              <a:solidFill>
                <a:srgbClr val="FFFFFF"/>
              </a:solidFill>
              <a:ln w="9525">
                <a:solidFill>
                  <a:srgbClr val="010101"/>
                </a:solidFill>
                <a:round/>
                <a:headEnd/>
                <a:tailEnd/>
              </a:ln>
            </p:spPr>
            <p:txBody>
              <a:bodyPr/>
              <a:lstStyle/>
              <a:p>
                <a:endParaRPr lang="en-US" dirty="0"/>
              </a:p>
            </p:txBody>
          </p:sp>
          <p:sp>
            <p:nvSpPr>
              <p:cNvPr id="18" name="Freeform 28"/>
              <p:cNvSpPr>
                <a:spLocks/>
              </p:cNvSpPr>
              <p:nvPr/>
            </p:nvSpPr>
            <p:spPr bwMode="auto">
              <a:xfrm>
                <a:off x="5534025" y="2316163"/>
                <a:ext cx="708025" cy="717550"/>
              </a:xfrm>
              <a:custGeom>
                <a:avLst/>
                <a:gdLst>
                  <a:gd name="T0" fmla="*/ 2147483647 w 399"/>
                  <a:gd name="T1" fmla="*/ 2147483647 h 405"/>
                  <a:gd name="T2" fmla="*/ 2147483647 w 399"/>
                  <a:gd name="T3" fmla="*/ 2147483647 h 405"/>
                  <a:gd name="T4" fmla="*/ 2147483647 w 399"/>
                  <a:gd name="T5" fmla="*/ 2147483647 h 405"/>
                  <a:gd name="T6" fmla="*/ 2147483647 w 399"/>
                  <a:gd name="T7" fmla="*/ 2147483647 h 405"/>
                  <a:gd name="T8" fmla="*/ 2147483647 w 399"/>
                  <a:gd name="T9" fmla="*/ 2147483647 h 405"/>
                  <a:gd name="T10" fmla="*/ 2147483647 w 399"/>
                  <a:gd name="T11" fmla="*/ 0 h 405"/>
                  <a:gd name="T12" fmla="*/ 2147483647 w 399"/>
                  <a:gd name="T13" fmla="*/ 0 h 405"/>
                  <a:gd name="T14" fmla="*/ 2147483647 w 399"/>
                  <a:gd name="T15" fmla="*/ 2147483647 h 405"/>
                  <a:gd name="T16" fmla="*/ 2147483647 w 399"/>
                  <a:gd name="T17" fmla="*/ 2147483647 h 405"/>
                  <a:gd name="T18" fmla="*/ 2147483647 w 399"/>
                  <a:gd name="T19" fmla="*/ 2147483647 h 405"/>
                  <a:gd name="T20" fmla="*/ 2147483647 w 399"/>
                  <a:gd name="T21" fmla="*/ 2147483647 h 405"/>
                  <a:gd name="T22" fmla="*/ 2147483647 w 399"/>
                  <a:gd name="T23" fmla="*/ 2147483647 h 405"/>
                  <a:gd name="T24" fmla="*/ 2147483647 w 399"/>
                  <a:gd name="T25" fmla="*/ 2147483647 h 405"/>
                  <a:gd name="T26" fmla="*/ 2147483647 w 399"/>
                  <a:gd name="T27" fmla="*/ 2147483647 h 405"/>
                  <a:gd name="T28" fmla="*/ 2147483647 w 399"/>
                  <a:gd name="T29" fmla="*/ 2147483647 h 405"/>
                  <a:gd name="T30" fmla="*/ 2147483647 w 399"/>
                  <a:gd name="T31" fmla="*/ 2147483647 h 405"/>
                  <a:gd name="T32" fmla="*/ 2147483647 w 399"/>
                  <a:gd name="T33" fmla="*/ 2147483647 h 405"/>
                  <a:gd name="T34" fmla="*/ 2147483647 w 399"/>
                  <a:gd name="T35" fmla="*/ 2147483647 h 405"/>
                  <a:gd name="T36" fmla="*/ 2147483647 w 399"/>
                  <a:gd name="T37" fmla="*/ 2147483647 h 405"/>
                  <a:gd name="T38" fmla="*/ 2147483647 w 399"/>
                  <a:gd name="T39" fmla="*/ 2147483647 h 405"/>
                  <a:gd name="T40" fmla="*/ 2147483647 w 399"/>
                  <a:gd name="T41" fmla="*/ 2147483647 h 405"/>
                  <a:gd name="T42" fmla="*/ 2147483647 w 399"/>
                  <a:gd name="T43" fmla="*/ 2147483647 h 405"/>
                  <a:gd name="T44" fmla="*/ 2147483647 w 399"/>
                  <a:gd name="T45" fmla="*/ 2147483647 h 405"/>
                  <a:gd name="T46" fmla="*/ 2147483647 w 399"/>
                  <a:gd name="T47" fmla="*/ 2147483647 h 405"/>
                  <a:gd name="T48" fmla="*/ 2147483647 w 399"/>
                  <a:gd name="T49" fmla="*/ 2147483647 h 405"/>
                  <a:gd name="T50" fmla="*/ 2147483647 w 399"/>
                  <a:gd name="T51" fmla="*/ 2147483647 h 405"/>
                  <a:gd name="T52" fmla="*/ 2147483647 w 399"/>
                  <a:gd name="T53" fmla="*/ 2147483647 h 405"/>
                  <a:gd name="T54" fmla="*/ 2147483647 w 399"/>
                  <a:gd name="T55" fmla="*/ 2147483647 h 405"/>
                  <a:gd name="T56" fmla="*/ 2147483647 w 399"/>
                  <a:gd name="T57" fmla="*/ 2147483647 h 405"/>
                  <a:gd name="T58" fmla="*/ 2147483647 w 399"/>
                  <a:gd name="T59" fmla="*/ 2147483647 h 405"/>
                  <a:gd name="T60" fmla="*/ 2147483647 w 399"/>
                  <a:gd name="T61" fmla="*/ 2147483647 h 405"/>
                  <a:gd name="T62" fmla="*/ 2147483647 w 399"/>
                  <a:gd name="T63" fmla="*/ 2147483647 h 405"/>
                  <a:gd name="T64" fmla="*/ 2147483647 w 399"/>
                  <a:gd name="T65" fmla="*/ 2147483647 h 405"/>
                  <a:gd name="T66" fmla="*/ 2147483647 w 399"/>
                  <a:gd name="T67" fmla="*/ 2147483647 h 405"/>
                  <a:gd name="T68" fmla="*/ 2147483647 w 399"/>
                  <a:gd name="T69" fmla="*/ 2147483647 h 405"/>
                  <a:gd name="T70" fmla="*/ 2147483647 w 399"/>
                  <a:gd name="T71" fmla="*/ 2147483647 h 405"/>
                  <a:gd name="T72" fmla="*/ 2147483647 w 399"/>
                  <a:gd name="T73" fmla="*/ 2147483647 h 405"/>
                  <a:gd name="T74" fmla="*/ 2147483647 w 399"/>
                  <a:gd name="T75" fmla="*/ 2147483647 h 405"/>
                  <a:gd name="T76" fmla="*/ 2147483647 w 399"/>
                  <a:gd name="T77" fmla="*/ 2147483647 h 405"/>
                  <a:gd name="T78" fmla="*/ 2147483647 w 399"/>
                  <a:gd name="T79" fmla="*/ 2147483647 h 405"/>
                  <a:gd name="T80" fmla="*/ 2147483647 w 399"/>
                  <a:gd name="T81" fmla="*/ 2147483647 h 405"/>
                  <a:gd name="T82" fmla="*/ 2147483647 w 399"/>
                  <a:gd name="T83" fmla="*/ 2147483647 h 405"/>
                  <a:gd name="T84" fmla="*/ 2147483647 w 399"/>
                  <a:gd name="T85" fmla="*/ 2147483647 h 405"/>
                  <a:gd name="T86" fmla="*/ 2147483647 w 399"/>
                  <a:gd name="T87" fmla="*/ 2147483647 h 405"/>
                  <a:gd name="T88" fmla="*/ 2147483647 w 399"/>
                  <a:gd name="T89" fmla="*/ 2147483647 h 405"/>
                  <a:gd name="T90" fmla="*/ 2147483647 w 399"/>
                  <a:gd name="T91" fmla="*/ 2147483647 h 405"/>
                  <a:gd name="T92" fmla="*/ 2147483647 w 399"/>
                  <a:gd name="T93" fmla="*/ 2147483647 h 405"/>
                  <a:gd name="T94" fmla="*/ 2147483647 w 399"/>
                  <a:gd name="T95" fmla="*/ 2147483647 h 405"/>
                  <a:gd name="T96" fmla="*/ 2147483647 w 399"/>
                  <a:gd name="T97" fmla="*/ 2147483647 h 405"/>
                  <a:gd name="T98" fmla="*/ 2147483647 w 399"/>
                  <a:gd name="T99" fmla="*/ 2147483647 h 405"/>
                  <a:gd name="T100" fmla="*/ 2147483647 w 399"/>
                  <a:gd name="T101" fmla="*/ 2147483647 h 405"/>
                  <a:gd name="T102" fmla="*/ 2147483647 w 399"/>
                  <a:gd name="T103" fmla="*/ 2147483647 h 405"/>
                  <a:gd name="T104" fmla="*/ 2147483647 w 399"/>
                  <a:gd name="T105" fmla="*/ 2147483647 h 405"/>
                  <a:gd name="T106" fmla="*/ 2147483647 w 399"/>
                  <a:gd name="T107" fmla="*/ 2147483647 h 405"/>
                  <a:gd name="T108" fmla="*/ 0 w 399"/>
                  <a:gd name="T109" fmla="*/ 2147483647 h 405"/>
                  <a:gd name="T110" fmla="*/ 2147483647 w 399"/>
                  <a:gd name="T111" fmla="*/ 2147483647 h 405"/>
                  <a:gd name="T112" fmla="*/ 2147483647 w 399"/>
                  <a:gd name="T113" fmla="*/ 2147483647 h 405"/>
                  <a:gd name="T114" fmla="*/ 2147483647 w 399"/>
                  <a:gd name="T115" fmla="*/ 2147483647 h 405"/>
                  <a:gd name="T116" fmla="*/ 2147483647 w 399"/>
                  <a:gd name="T117" fmla="*/ 2147483647 h 40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99"/>
                  <a:gd name="T178" fmla="*/ 0 h 405"/>
                  <a:gd name="T179" fmla="*/ 399 w 399"/>
                  <a:gd name="T180" fmla="*/ 405 h 40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99" h="405">
                    <a:moveTo>
                      <a:pt x="44" y="14"/>
                    </a:moveTo>
                    <a:lnTo>
                      <a:pt x="44" y="14"/>
                    </a:lnTo>
                    <a:lnTo>
                      <a:pt x="49" y="17"/>
                    </a:lnTo>
                    <a:lnTo>
                      <a:pt x="63" y="25"/>
                    </a:lnTo>
                    <a:lnTo>
                      <a:pt x="71" y="28"/>
                    </a:lnTo>
                    <a:lnTo>
                      <a:pt x="79" y="28"/>
                    </a:lnTo>
                    <a:lnTo>
                      <a:pt x="85" y="28"/>
                    </a:lnTo>
                    <a:lnTo>
                      <a:pt x="93" y="22"/>
                    </a:lnTo>
                    <a:lnTo>
                      <a:pt x="117" y="9"/>
                    </a:lnTo>
                    <a:lnTo>
                      <a:pt x="128" y="0"/>
                    </a:lnTo>
                    <a:lnTo>
                      <a:pt x="137" y="0"/>
                    </a:lnTo>
                    <a:lnTo>
                      <a:pt x="139" y="6"/>
                    </a:lnTo>
                    <a:lnTo>
                      <a:pt x="139" y="14"/>
                    </a:lnTo>
                    <a:lnTo>
                      <a:pt x="137" y="30"/>
                    </a:lnTo>
                    <a:lnTo>
                      <a:pt x="139" y="36"/>
                    </a:lnTo>
                    <a:lnTo>
                      <a:pt x="145" y="39"/>
                    </a:lnTo>
                    <a:lnTo>
                      <a:pt x="158" y="41"/>
                    </a:lnTo>
                    <a:lnTo>
                      <a:pt x="180" y="50"/>
                    </a:lnTo>
                    <a:lnTo>
                      <a:pt x="197" y="55"/>
                    </a:lnTo>
                    <a:lnTo>
                      <a:pt x="213" y="60"/>
                    </a:lnTo>
                    <a:lnTo>
                      <a:pt x="279" y="74"/>
                    </a:lnTo>
                    <a:lnTo>
                      <a:pt x="309" y="80"/>
                    </a:lnTo>
                    <a:lnTo>
                      <a:pt x="322" y="85"/>
                    </a:lnTo>
                    <a:lnTo>
                      <a:pt x="331" y="91"/>
                    </a:lnTo>
                    <a:lnTo>
                      <a:pt x="333" y="101"/>
                    </a:lnTo>
                    <a:lnTo>
                      <a:pt x="336" y="115"/>
                    </a:lnTo>
                    <a:lnTo>
                      <a:pt x="336" y="123"/>
                    </a:lnTo>
                    <a:lnTo>
                      <a:pt x="341" y="129"/>
                    </a:lnTo>
                    <a:lnTo>
                      <a:pt x="344" y="132"/>
                    </a:lnTo>
                    <a:lnTo>
                      <a:pt x="355" y="137"/>
                    </a:lnTo>
                    <a:lnTo>
                      <a:pt x="363" y="142"/>
                    </a:lnTo>
                    <a:lnTo>
                      <a:pt x="366" y="151"/>
                    </a:lnTo>
                    <a:lnTo>
                      <a:pt x="366" y="162"/>
                    </a:lnTo>
                    <a:lnTo>
                      <a:pt x="358" y="181"/>
                    </a:lnTo>
                    <a:lnTo>
                      <a:pt x="355" y="186"/>
                    </a:lnTo>
                    <a:lnTo>
                      <a:pt x="355" y="194"/>
                    </a:lnTo>
                    <a:lnTo>
                      <a:pt x="355" y="197"/>
                    </a:lnTo>
                    <a:lnTo>
                      <a:pt x="358" y="197"/>
                    </a:lnTo>
                    <a:lnTo>
                      <a:pt x="369" y="192"/>
                    </a:lnTo>
                    <a:lnTo>
                      <a:pt x="388" y="175"/>
                    </a:lnTo>
                    <a:lnTo>
                      <a:pt x="393" y="172"/>
                    </a:lnTo>
                    <a:lnTo>
                      <a:pt x="396" y="172"/>
                    </a:lnTo>
                    <a:lnTo>
                      <a:pt x="399" y="181"/>
                    </a:lnTo>
                    <a:lnTo>
                      <a:pt x="393" y="194"/>
                    </a:lnTo>
                    <a:lnTo>
                      <a:pt x="380" y="230"/>
                    </a:lnTo>
                    <a:lnTo>
                      <a:pt x="374" y="249"/>
                    </a:lnTo>
                    <a:lnTo>
                      <a:pt x="372" y="271"/>
                    </a:lnTo>
                    <a:lnTo>
                      <a:pt x="380" y="366"/>
                    </a:lnTo>
                    <a:lnTo>
                      <a:pt x="344" y="375"/>
                    </a:lnTo>
                    <a:lnTo>
                      <a:pt x="284" y="388"/>
                    </a:lnTo>
                    <a:lnTo>
                      <a:pt x="178" y="405"/>
                    </a:lnTo>
                    <a:lnTo>
                      <a:pt x="178" y="391"/>
                    </a:lnTo>
                    <a:lnTo>
                      <a:pt x="175" y="383"/>
                    </a:lnTo>
                    <a:lnTo>
                      <a:pt x="172" y="380"/>
                    </a:lnTo>
                    <a:lnTo>
                      <a:pt x="167" y="377"/>
                    </a:lnTo>
                    <a:lnTo>
                      <a:pt x="153" y="375"/>
                    </a:lnTo>
                    <a:lnTo>
                      <a:pt x="142" y="366"/>
                    </a:lnTo>
                    <a:lnTo>
                      <a:pt x="137" y="356"/>
                    </a:lnTo>
                    <a:lnTo>
                      <a:pt x="134" y="350"/>
                    </a:lnTo>
                    <a:lnTo>
                      <a:pt x="134" y="345"/>
                    </a:lnTo>
                    <a:lnTo>
                      <a:pt x="142" y="323"/>
                    </a:lnTo>
                    <a:lnTo>
                      <a:pt x="139" y="315"/>
                    </a:lnTo>
                    <a:lnTo>
                      <a:pt x="134" y="306"/>
                    </a:lnTo>
                    <a:lnTo>
                      <a:pt x="117" y="295"/>
                    </a:lnTo>
                    <a:lnTo>
                      <a:pt x="115" y="290"/>
                    </a:lnTo>
                    <a:lnTo>
                      <a:pt x="112" y="282"/>
                    </a:lnTo>
                    <a:lnTo>
                      <a:pt x="109" y="274"/>
                    </a:lnTo>
                    <a:lnTo>
                      <a:pt x="98" y="263"/>
                    </a:lnTo>
                    <a:lnTo>
                      <a:pt x="87" y="257"/>
                    </a:lnTo>
                    <a:lnTo>
                      <a:pt x="74" y="252"/>
                    </a:lnTo>
                    <a:lnTo>
                      <a:pt x="55" y="238"/>
                    </a:lnTo>
                    <a:lnTo>
                      <a:pt x="33" y="219"/>
                    </a:lnTo>
                    <a:lnTo>
                      <a:pt x="14" y="197"/>
                    </a:lnTo>
                    <a:lnTo>
                      <a:pt x="8" y="189"/>
                    </a:lnTo>
                    <a:lnTo>
                      <a:pt x="5" y="178"/>
                    </a:lnTo>
                    <a:lnTo>
                      <a:pt x="8" y="167"/>
                    </a:lnTo>
                    <a:lnTo>
                      <a:pt x="11" y="153"/>
                    </a:lnTo>
                    <a:lnTo>
                      <a:pt x="14" y="145"/>
                    </a:lnTo>
                    <a:lnTo>
                      <a:pt x="16" y="134"/>
                    </a:lnTo>
                    <a:lnTo>
                      <a:pt x="16" y="126"/>
                    </a:lnTo>
                    <a:lnTo>
                      <a:pt x="14" y="121"/>
                    </a:lnTo>
                    <a:lnTo>
                      <a:pt x="11" y="118"/>
                    </a:lnTo>
                    <a:lnTo>
                      <a:pt x="5" y="115"/>
                    </a:lnTo>
                    <a:lnTo>
                      <a:pt x="0" y="115"/>
                    </a:lnTo>
                    <a:lnTo>
                      <a:pt x="0" y="112"/>
                    </a:lnTo>
                    <a:lnTo>
                      <a:pt x="14" y="101"/>
                    </a:lnTo>
                    <a:lnTo>
                      <a:pt x="22" y="91"/>
                    </a:lnTo>
                    <a:lnTo>
                      <a:pt x="27" y="82"/>
                    </a:lnTo>
                    <a:lnTo>
                      <a:pt x="33" y="74"/>
                    </a:lnTo>
                    <a:lnTo>
                      <a:pt x="35" y="58"/>
                    </a:lnTo>
                    <a:lnTo>
                      <a:pt x="44" y="14"/>
                    </a:lnTo>
                    <a:close/>
                  </a:path>
                </a:pathLst>
              </a:custGeom>
              <a:solidFill>
                <a:srgbClr val="FFFFFF"/>
              </a:solidFill>
              <a:ln w="9525">
                <a:solidFill>
                  <a:srgbClr val="010101"/>
                </a:solidFill>
                <a:round/>
                <a:headEnd/>
                <a:tailEnd/>
              </a:ln>
            </p:spPr>
            <p:txBody>
              <a:bodyPr/>
              <a:lstStyle/>
              <a:p>
                <a:endParaRPr lang="en-US" dirty="0"/>
              </a:p>
            </p:txBody>
          </p:sp>
          <p:sp>
            <p:nvSpPr>
              <p:cNvPr id="19" name="Freeform 29"/>
              <p:cNvSpPr>
                <a:spLocks/>
              </p:cNvSpPr>
              <p:nvPr/>
            </p:nvSpPr>
            <p:spPr bwMode="auto">
              <a:xfrm>
                <a:off x="5746750" y="2965450"/>
                <a:ext cx="592138" cy="955675"/>
              </a:xfrm>
              <a:custGeom>
                <a:avLst/>
                <a:gdLst>
                  <a:gd name="T0" fmla="*/ 2147483647 w 334"/>
                  <a:gd name="T1" fmla="*/ 2147483647 h 539"/>
                  <a:gd name="T2" fmla="*/ 2147483647 w 334"/>
                  <a:gd name="T3" fmla="*/ 2147483647 h 539"/>
                  <a:gd name="T4" fmla="*/ 2147483647 w 334"/>
                  <a:gd name="T5" fmla="*/ 2147483647 h 539"/>
                  <a:gd name="T6" fmla="*/ 2147483647 w 334"/>
                  <a:gd name="T7" fmla="*/ 2147483647 h 539"/>
                  <a:gd name="T8" fmla="*/ 2147483647 w 334"/>
                  <a:gd name="T9" fmla="*/ 2147483647 h 539"/>
                  <a:gd name="T10" fmla="*/ 2147483647 w 334"/>
                  <a:gd name="T11" fmla="*/ 2147483647 h 539"/>
                  <a:gd name="T12" fmla="*/ 2147483647 w 334"/>
                  <a:gd name="T13" fmla="*/ 2147483647 h 539"/>
                  <a:gd name="T14" fmla="*/ 2147483647 w 334"/>
                  <a:gd name="T15" fmla="*/ 2147483647 h 539"/>
                  <a:gd name="T16" fmla="*/ 2147483647 w 334"/>
                  <a:gd name="T17" fmla="*/ 2147483647 h 539"/>
                  <a:gd name="T18" fmla="*/ 2147483647 w 334"/>
                  <a:gd name="T19" fmla="*/ 2147483647 h 539"/>
                  <a:gd name="T20" fmla="*/ 2147483647 w 334"/>
                  <a:gd name="T21" fmla="*/ 2147483647 h 539"/>
                  <a:gd name="T22" fmla="*/ 2147483647 w 334"/>
                  <a:gd name="T23" fmla="*/ 2147483647 h 539"/>
                  <a:gd name="T24" fmla="*/ 2147483647 w 334"/>
                  <a:gd name="T25" fmla="*/ 2147483647 h 539"/>
                  <a:gd name="T26" fmla="*/ 2147483647 w 334"/>
                  <a:gd name="T27" fmla="*/ 2147483647 h 539"/>
                  <a:gd name="T28" fmla="*/ 2147483647 w 334"/>
                  <a:gd name="T29" fmla="*/ 2147483647 h 539"/>
                  <a:gd name="T30" fmla="*/ 2147483647 w 334"/>
                  <a:gd name="T31" fmla="*/ 2147483647 h 539"/>
                  <a:gd name="T32" fmla="*/ 2147483647 w 334"/>
                  <a:gd name="T33" fmla="*/ 0 h 539"/>
                  <a:gd name="T34" fmla="*/ 2147483647 w 334"/>
                  <a:gd name="T35" fmla="*/ 2147483647 h 539"/>
                  <a:gd name="T36" fmla="*/ 2147483647 w 334"/>
                  <a:gd name="T37" fmla="*/ 2147483647 h 539"/>
                  <a:gd name="T38" fmla="*/ 2147483647 w 334"/>
                  <a:gd name="T39" fmla="*/ 2147483647 h 539"/>
                  <a:gd name="T40" fmla="*/ 2147483647 w 334"/>
                  <a:gd name="T41" fmla="*/ 2147483647 h 539"/>
                  <a:gd name="T42" fmla="*/ 2147483647 w 334"/>
                  <a:gd name="T43" fmla="*/ 2147483647 h 539"/>
                  <a:gd name="T44" fmla="*/ 2147483647 w 334"/>
                  <a:gd name="T45" fmla="*/ 2147483647 h 539"/>
                  <a:gd name="T46" fmla="*/ 2147483647 w 334"/>
                  <a:gd name="T47" fmla="*/ 2147483647 h 539"/>
                  <a:gd name="T48" fmla="*/ 2147483647 w 334"/>
                  <a:gd name="T49" fmla="*/ 2147483647 h 539"/>
                  <a:gd name="T50" fmla="*/ 2147483647 w 334"/>
                  <a:gd name="T51" fmla="*/ 2147483647 h 539"/>
                  <a:gd name="T52" fmla="*/ 2147483647 w 334"/>
                  <a:gd name="T53" fmla="*/ 2147483647 h 539"/>
                  <a:gd name="T54" fmla="*/ 2147483647 w 334"/>
                  <a:gd name="T55" fmla="*/ 2147483647 h 539"/>
                  <a:gd name="T56" fmla="*/ 2147483647 w 334"/>
                  <a:gd name="T57" fmla="*/ 2147483647 h 539"/>
                  <a:gd name="T58" fmla="*/ 2147483647 w 334"/>
                  <a:gd name="T59" fmla="*/ 2147483647 h 539"/>
                  <a:gd name="T60" fmla="*/ 0 w 334"/>
                  <a:gd name="T61" fmla="*/ 2147483647 h 539"/>
                  <a:gd name="T62" fmla="*/ 2147483647 w 334"/>
                  <a:gd name="T63" fmla="*/ 2147483647 h 539"/>
                  <a:gd name="T64" fmla="*/ 2147483647 w 334"/>
                  <a:gd name="T65" fmla="*/ 2147483647 h 539"/>
                  <a:gd name="T66" fmla="*/ 2147483647 w 334"/>
                  <a:gd name="T67" fmla="*/ 2147483647 h 539"/>
                  <a:gd name="T68" fmla="*/ 2147483647 w 334"/>
                  <a:gd name="T69" fmla="*/ 2147483647 h 539"/>
                  <a:gd name="T70" fmla="*/ 2147483647 w 334"/>
                  <a:gd name="T71" fmla="*/ 2147483647 h 539"/>
                  <a:gd name="T72" fmla="*/ 2147483647 w 334"/>
                  <a:gd name="T73" fmla="*/ 2147483647 h 539"/>
                  <a:gd name="T74" fmla="*/ 2147483647 w 334"/>
                  <a:gd name="T75" fmla="*/ 2147483647 h 539"/>
                  <a:gd name="T76" fmla="*/ 2147483647 w 334"/>
                  <a:gd name="T77" fmla="*/ 2147483647 h 539"/>
                  <a:gd name="T78" fmla="*/ 2147483647 w 334"/>
                  <a:gd name="T79" fmla="*/ 2147483647 h 539"/>
                  <a:gd name="T80" fmla="*/ 2147483647 w 334"/>
                  <a:gd name="T81" fmla="*/ 2147483647 h 539"/>
                  <a:gd name="T82" fmla="*/ 2147483647 w 334"/>
                  <a:gd name="T83" fmla="*/ 2147483647 h 539"/>
                  <a:gd name="T84" fmla="*/ 2147483647 w 334"/>
                  <a:gd name="T85" fmla="*/ 2147483647 h 539"/>
                  <a:gd name="T86" fmla="*/ 2147483647 w 334"/>
                  <a:gd name="T87" fmla="*/ 2147483647 h 539"/>
                  <a:gd name="T88" fmla="*/ 2147483647 w 334"/>
                  <a:gd name="T89" fmla="*/ 2147483647 h 539"/>
                  <a:gd name="T90" fmla="*/ 2147483647 w 334"/>
                  <a:gd name="T91" fmla="*/ 2147483647 h 539"/>
                  <a:gd name="T92" fmla="*/ 2147483647 w 334"/>
                  <a:gd name="T93" fmla="*/ 2147483647 h 539"/>
                  <a:gd name="T94" fmla="*/ 2147483647 w 334"/>
                  <a:gd name="T95" fmla="*/ 2147483647 h 539"/>
                  <a:gd name="T96" fmla="*/ 2147483647 w 334"/>
                  <a:gd name="T97" fmla="*/ 2147483647 h 539"/>
                  <a:gd name="T98" fmla="*/ 2147483647 w 334"/>
                  <a:gd name="T99" fmla="*/ 2147483647 h 539"/>
                  <a:gd name="T100" fmla="*/ 2147483647 w 334"/>
                  <a:gd name="T101" fmla="*/ 2147483647 h 53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34"/>
                  <a:gd name="T154" fmla="*/ 0 h 539"/>
                  <a:gd name="T155" fmla="*/ 334 w 334"/>
                  <a:gd name="T156" fmla="*/ 539 h 539"/>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34" h="539">
                    <a:moveTo>
                      <a:pt x="213" y="536"/>
                    </a:moveTo>
                    <a:lnTo>
                      <a:pt x="213" y="536"/>
                    </a:lnTo>
                    <a:lnTo>
                      <a:pt x="213" y="528"/>
                    </a:lnTo>
                    <a:lnTo>
                      <a:pt x="216" y="522"/>
                    </a:lnTo>
                    <a:lnTo>
                      <a:pt x="224" y="520"/>
                    </a:lnTo>
                    <a:lnTo>
                      <a:pt x="249" y="511"/>
                    </a:lnTo>
                    <a:lnTo>
                      <a:pt x="265" y="503"/>
                    </a:lnTo>
                    <a:lnTo>
                      <a:pt x="273" y="498"/>
                    </a:lnTo>
                    <a:lnTo>
                      <a:pt x="279" y="492"/>
                    </a:lnTo>
                    <a:lnTo>
                      <a:pt x="282" y="487"/>
                    </a:lnTo>
                    <a:lnTo>
                      <a:pt x="287" y="468"/>
                    </a:lnTo>
                    <a:lnTo>
                      <a:pt x="290" y="454"/>
                    </a:lnTo>
                    <a:lnTo>
                      <a:pt x="293" y="446"/>
                    </a:lnTo>
                    <a:lnTo>
                      <a:pt x="309" y="429"/>
                    </a:lnTo>
                    <a:lnTo>
                      <a:pt x="328" y="405"/>
                    </a:lnTo>
                    <a:lnTo>
                      <a:pt x="334" y="394"/>
                    </a:lnTo>
                    <a:lnTo>
                      <a:pt x="334" y="383"/>
                    </a:lnTo>
                    <a:lnTo>
                      <a:pt x="325" y="361"/>
                    </a:lnTo>
                    <a:lnTo>
                      <a:pt x="317" y="306"/>
                    </a:lnTo>
                    <a:lnTo>
                      <a:pt x="303" y="208"/>
                    </a:lnTo>
                    <a:lnTo>
                      <a:pt x="298" y="167"/>
                    </a:lnTo>
                    <a:lnTo>
                      <a:pt x="295" y="140"/>
                    </a:lnTo>
                    <a:lnTo>
                      <a:pt x="295" y="123"/>
                    </a:lnTo>
                    <a:lnTo>
                      <a:pt x="293" y="107"/>
                    </a:lnTo>
                    <a:lnTo>
                      <a:pt x="290" y="93"/>
                    </a:lnTo>
                    <a:lnTo>
                      <a:pt x="262" y="85"/>
                    </a:lnTo>
                    <a:lnTo>
                      <a:pt x="260" y="0"/>
                    </a:lnTo>
                    <a:lnTo>
                      <a:pt x="140" y="25"/>
                    </a:lnTo>
                    <a:lnTo>
                      <a:pt x="58" y="39"/>
                    </a:lnTo>
                    <a:lnTo>
                      <a:pt x="66" y="55"/>
                    </a:lnTo>
                    <a:lnTo>
                      <a:pt x="79" y="77"/>
                    </a:lnTo>
                    <a:lnTo>
                      <a:pt x="82" y="82"/>
                    </a:lnTo>
                    <a:lnTo>
                      <a:pt x="85" y="93"/>
                    </a:lnTo>
                    <a:lnTo>
                      <a:pt x="85" y="104"/>
                    </a:lnTo>
                    <a:lnTo>
                      <a:pt x="77" y="115"/>
                    </a:lnTo>
                    <a:lnTo>
                      <a:pt x="49" y="151"/>
                    </a:lnTo>
                    <a:lnTo>
                      <a:pt x="38" y="167"/>
                    </a:lnTo>
                    <a:lnTo>
                      <a:pt x="33" y="175"/>
                    </a:lnTo>
                    <a:lnTo>
                      <a:pt x="36" y="184"/>
                    </a:lnTo>
                    <a:lnTo>
                      <a:pt x="38" y="192"/>
                    </a:lnTo>
                    <a:lnTo>
                      <a:pt x="38" y="200"/>
                    </a:lnTo>
                    <a:lnTo>
                      <a:pt x="36" y="205"/>
                    </a:lnTo>
                    <a:lnTo>
                      <a:pt x="30" y="211"/>
                    </a:lnTo>
                    <a:lnTo>
                      <a:pt x="19" y="222"/>
                    </a:lnTo>
                    <a:lnTo>
                      <a:pt x="8" y="233"/>
                    </a:lnTo>
                    <a:lnTo>
                      <a:pt x="3" y="246"/>
                    </a:lnTo>
                    <a:lnTo>
                      <a:pt x="0" y="263"/>
                    </a:lnTo>
                    <a:lnTo>
                      <a:pt x="3" y="279"/>
                    </a:lnTo>
                    <a:lnTo>
                      <a:pt x="8" y="296"/>
                    </a:lnTo>
                    <a:lnTo>
                      <a:pt x="17" y="312"/>
                    </a:lnTo>
                    <a:lnTo>
                      <a:pt x="25" y="328"/>
                    </a:lnTo>
                    <a:lnTo>
                      <a:pt x="47" y="364"/>
                    </a:lnTo>
                    <a:lnTo>
                      <a:pt x="58" y="378"/>
                    </a:lnTo>
                    <a:lnTo>
                      <a:pt x="63" y="380"/>
                    </a:lnTo>
                    <a:lnTo>
                      <a:pt x="66" y="383"/>
                    </a:lnTo>
                    <a:lnTo>
                      <a:pt x="90" y="378"/>
                    </a:lnTo>
                    <a:lnTo>
                      <a:pt x="104" y="375"/>
                    </a:lnTo>
                    <a:lnTo>
                      <a:pt x="109" y="378"/>
                    </a:lnTo>
                    <a:lnTo>
                      <a:pt x="112" y="378"/>
                    </a:lnTo>
                    <a:lnTo>
                      <a:pt x="120" y="388"/>
                    </a:lnTo>
                    <a:lnTo>
                      <a:pt x="120" y="391"/>
                    </a:lnTo>
                    <a:lnTo>
                      <a:pt x="118" y="397"/>
                    </a:lnTo>
                    <a:lnTo>
                      <a:pt x="112" y="405"/>
                    </a:lnTo>
                    <a:lnTo>
                      <a:pt x="107" y="416"/>
                    </a:lnTo>
                    <a:lnTo>
                      <a:pt x="107" y="421"/>
                    </a:lnTo>
                    <a:lnTo>
                      <a:pt x="109" y="427"/>
                    </a:lnTo>
                    <a:lnTo>
                      <a:pt x="112" y="435"/>
                    </a:lnTo>
                    <a:lnTo>
                      <a:pt x="118" y="443"/>
                    </a:lnTo>
                    <a:lnTo>
                      <a:pt x="137" y="459"/>
                    </a:lnTo>
                    <a:lnTo>
                      <a:pt x="156" y="473"/>
                    </a:lnTo>
                    <a:lnTo>
                      <a:pt x="172" y="487"/>
                    </a:lnTo>
                    <a:lnTo>
                      <a:pt x="178" y="492"/>
                    </a:lnTo>
                    <a:lnTo>
                      <a:pt x="178" y="498"/>
                    </a:lnTo>
                    <a:lnTo>
                      <a:pt x="172" y="520"/>
                    </a:lnTo>
                    <a:lnTo>
                      <a:pt x="170" y="528"/>
                    </a:lnTo>
                    <a:lnTo>
                      <a:pt x="172" y="533"/>
                    </a:lnTo>
                    <a:lnTo>
                      <a:pt x="175" y="536"/>
                    </a:lnTo>
                    <a:lnTo>
                      <a:pt x="186" y="539"/>
                    </a:lnTo>
                    <a:lnTo>
                      <a:pt x="200" y="539"/>
                    </a:lnTo>
                    <a:lnTo>
                      <a:pt x="213" y="536"/>
                    </a:lnTo>
                    <a:close/>
                  </a:path>
                </a:pathLst>
              </a:custGeom>
              <a:solidFill>
                <a:srgbClr val="FFFFFF"/>
              </a:solidFill>
              <a:ln w="9525">
                <a:solidFill>
                  <a:srgbClr val="010101"/>
                </a:solidFill>
                <a:round/>
                <a:headEnd/>
                <a:tailEnd/>
              </a:ln>
            </p:spPr>
            <p:txBody>
              <a:bodyPr/>
              <a:lstStyle/>
              <a:p>
                <a:endParaRPr lang="en-US" dirty="0"/>
              </a:p>
            </p:txBody>
          </p:sp>
          <p:sp>
            <p:nvSpPr>
              <p:cNvPr id="20" name="Freeform 30"/>
              <p:cNvSpPr>
                <a:spLocks/>
              </p:cNvSpPr>
              <p:nvPr/>
            </p:nvSpPr>
            <p:spPr bwMode="auto">
              <a:xfrm>
                <a:off x="5815013" y="2243138"/>
                <a:ext cx="812800" cy="334962"/>
              </a:xfrm>
              <a:custGeom>
                <a:avLst/>
                <a:gdLst>
                  <a:gd name="T0" fmla="*/ 2147483647 w 459"/>
                  <a:gd name="T1" fmla="*/ 0 h 189"/>
                  <a:gd name="T2" fmla="*/ 2147483647 w 459"/>
                  <a:gd name="T3" fmla="*/ 2147483647 h 189"/>
                  <a:gd name="T4" fmla="*/ 2147483647 w 459"/>
                  <a:gd name="T5" fmla="*/ 2147483647 h 189"/>
                  <a:gd name="T6" fmla="*/ 2147483647 w 459"/>
                  <a:gd name="T7" fmla="*/ 2147483647 h 189"/>
                  <a:gd name="T8" fmla="*/ 2147483647 w 459"/>
                  <a:gd name="T9" fmla="*/ 2147483647 h 189"/>
                  <a:gd name="T10" fmla="*/ 2147483647 w 459"/>
                  <a:gd name="T11" fmla="*/ 2147483647 h 189"/>
                  <a:gd name="T12" fmla="*/ 2147483647 w 459"/>
                  <a:gd name="T13" fmla="*/ 2147483647 h 189"/>
                  <a:gd name="T14" fmla="*/ 2147483647 w 459"/>
                  <a:gd name="T15" fmla="*/ 2147483647 h 189"/>
                  <a:gd name="T16" fmla="*/ 2147483647 w 459"/>
                  <a:gd name="T17" fmla="*/ 2147483647 h 189"/>
                  <a:gd name="T18" fmla="*/ 2147483647 w 459"/>
                  <a:gd name="T19" fmla="*/ 2147483647 h 189"/>
                  <a:gd name="T20" fmla="*/ 2147483647 w 459"/>
                  <a:gd name="T21" fmla="*/ 2147483647 h 189"/>
                  <a:gd name="T22" fmla="*/ 2147483647 w 459"/>
                  <a:gd name="T23" fmla="*/ 2147483647 h 189"/>
                  <a:gd name="T24" fmla="*/ 2147483647 w 459"/>
                  <a:gd name="T25" fmla="*/ 2147483647 h 189"/>
                  <a:gd name="T26" fmla="*/ 2147483647 w 459"/>
                  <a:gd name="T27" fmla="*/ 2147483647 h 189"/>
                  <a:gd name="T28" fmla="*/ 2147483647 w 459"/>
                  <a:gd name="T29" fmla="*/ 2147483647 h 189"/>
                  <a:gd name="T30" fmla="*/ 2147483647 w 459"/>
                  <a:gd name="T31" fmla="*/ 2147483647 h 189"/>
                  <a:gd name="T32" fmla="*/ 2147483647 w 459"/>
                  <a:gd name="T33" fmla="*/ 2147483647 h 189"/>
                  <a:gd name="T34" fmla="*/ 2147483647 w 459"/>
                  <a:gd name="T35" fmla="*/ 2147483647 h 189"/>
                  <a:gd name="T36" fmla="*/ 2147483647 w 459"/>
                  <a:gd name="T37" fmla="*/ 2147483647 h 189"/>
                  <a:gd name="T38" fmla="*/ 2147483647 w 459"/>
                  <a:gd name="T39" fmla="*/ 2147483647 h 189"/>
                  <a:gd name="T40" fmla="*/ 2147483647 w 459"/>
                  <a:gd name="T41" fmla="*/ 2147483647 h 189"/>
                  <a:gd name="T42" fmla="*/ 2147483647 w 459"/>
                  <a:gd name="T43" fmla="*/ 2147483647 h 189"/>
                  <a:gd name="T44" fmla="*/ 2147483647 w 459"/>
                  <a:gd name="T45" fmla="*/ 2147483647 h 189"/>
                  <a:gd name="T46" fmla="*/ 2147483647 w 459"/>
                  <a:gd name="T47" fmla="*/ 2147483647 h 189"/>
                  <a:gd name="T48" fmla="*/ 2147483647 w 459"/>
                  <a:gd name="T49" fmla="*/ 2147483647 h 189"/>
                  <a:gd name="T50" fmla="*/ 2147483647 w 459"/>
                  <a:gd name="T51" fmla="*/ 2147483647 h 189"/>
                  <a:gd name="T52" fmla="*/ 2147483647 w 459"/>
                  <a:gd name="T53" fmla="*/ 2147483647 h 189"/>
                  <a:gd name="T54" fmla="*/ 2147483647 w 459"/>
                  <a:gd name="T55" fmla="*/ 2147483647 h 189"/>
                  <a:gd name="T56" fmla="*/ 2147483647 w 459"/>
                  <a:gd name="T57" fmla="*/ 2147483647 h 189"/>
                  <a:gd name="T58" fmla="*/ 2147483647 w 459"/>
                  <a:gd name="T59" fmla="*/ 2147483647 h 189"/>
                  <a:gd name="T60" fmla="*/ 2147483647 w 459"/>
                  <a:gd name="T61" fmla="*/ 2147483647 h 189"/>
                  <a:gd name="T62" fmla="*/ 2147483647 w 459"/>
                  <a:gd name="T63" fmla="*/ 2147483647 h 189"/>
                  <a:gd name="T64" fmla="*/ 2147483647 w 459"/>
                  <a:gd name="T65" fmla="*/ 2147483647 h 189"/>
                  <a:gd name="T66" fmla="*/ 2147483647 w 459"/>
                  <a:gd name="T67" fmla="*/ 2147483647 h 189"/>
                  <a:gd name="T68" fmla="*/ 2147483647 w 459"/>
                  <a:gd name="T69" fmla="*/ 2147483647 h 189"/>
                  <a:gd name="T70" fmla="*/ 2147483647 w 459"/>
                  <a:gd name="T71" fmla="*/ 2147483647 h 189"/>
                  <a:gd name="T72" fmla="*/ 2147483647 w 459"/>
                  <a:gd name="T73" fmla="*/ 2147483647 h 189"/>
                  <a:gd name="T74" fmla="*/ 0 w 459"/>
                  <a:gd name="T75" fmla="*/ 2147483647 h 18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59"/>
                  <a:gd name="T115" fmla="*/ 0 h 189"/>
                  <a:gd name="T116" fmla="*/ 459 w 459"/>
                  <a:gd name="T117" fmla="*/ 189 h 18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59" h="189">
                    <a:moveTo>
                      <a:pt x="0" y="82"/>
                    </a:moveTo>
                    <a:lnTo>
                      <a:pt x="129" y="0"/>
                    </a:lnTo>
                    <a:lnTo>
                      <a:pt x="129" y="20"/>
                    </a:lnTo>
                    <a:lnTo>
                      <a:pt x="132" y="33"/>
                    </a:lnTo>
                    <a:lnTo>
                      <a:pt x="134" y="39"/>
                    </a:lnTo>
                    <a:lnTo>
                      <a:pt x="140" y="41"/>
                    </a:lnTo>
                    <a:lnTo>
                      <a:pt x="151" y="39"/>
                    </a:lnTo>
                    <a:lnTo>
                      <a:pt x="162" y="33"/>
                    </a:lnTo>
                    <a:lnTo>
                      <a:pt x="173" y="30"/>
                    </a:lnTo>
                    <a:lnTo>
                      <a:pt x="178" y="30"/>
                    </a:lnTo>
                    <a:lnTo>
                      <a:pt x="181" y="33"/>
                    </a:lnTo>
                    <a:lnTo>
                      <a:pt x="183" y="39"/>
                    </a:lnTo>
                    <a:lnTo>
                      <a:pt x="186" y="44"/>
                    </a:lnTo>
                    <a:lnTo>
                      <a:pt x="214" y="55"/>
                    </a:lnTo>
                    <a:lnTo>
                      <a:pt x="244" y="71"/>
                    </a:lnTo>
                    <a:lnTo>
                      <a:pt x="252" y="71"/>
                    </a:lnTo>
                    <a:lnTo>
                      <a:pt x="260" y="71"/>
                    </a:lnTo>
                    <a:lnTo>
                      <a:pt x="268" y="63"/>
                    </a:lnTo>
                    <a:lnTo>
                      <a:pt x="276" y="55"/>
                    </a:lnTo>
                    <a:lnTo>
                      <a:pt x="285" y="44"/>
                    </a:lnTo>
                    <a:lnTo>
                      <a:pt x="293" y="41"/>
                    </a:lnTo>
                    <a:lnTo>
                      <a:pt x="301" y="39"/>
                    </a:lnTo>
                    <a:lnTo>
                      <a:pt x="328" y="33"/>
                    </a:lnTo>
                    <a:lnTo>
                      <a:pt x="375" y="30"/>
                    </a:lnTo>
                    <a:lnTo>
                      <a:pt x="397" y="30"/>
                    </a:lnTo>
                    <a:lnTo>
                      <a:pt x="418" y="33"/>
                    </a:lnTo>
                    <a:lnTo>
                      <a:pt x="435" y="36"/>
                    </a:lnTo>
                    <a:lnTo>
                      <a:pt x="443" y="41"/>
                    </a:lnTo>
                    <a:lnTo>
                      <a:pt x="454" y="55"/>
                    </a:lnTo>
                    <a:lnTo>
                      <a:pt x="459" y="66"/>
                    </a:lnTo>
                    <a:lnTo>
                      <a:pt x="457" y="71"/>
                    </a:lnTo>
                    <a:lnTo>
                      <a:pt x="454" y="77"/>
                    </a:lnTo>
                    <a:lnTo>
                      <a:pt x="449" y="80"/>
                    </a:lnTo>
                    <a:lnTo>
                      <a:pt x="438" y="82"/>
                    </a:lnTo>
                    <a:lnTo>
                      <a:pt x="418" y="85"/>
                    </a:lnTo>
                    <a:lnTo>
                      <a:pt x="402" y="85"/>
                    </a:lnTo>
                    <a:lnTo>
                      <a:pt x="391" y="82"/>
                    </a:lnTo>
                    <a:lnTo>
                      <a:pt x="383" y="82"/>
                    </a:lnTo>
                    <a:lnTo>
                      <a:pt x="350" y="91"/>
                    </a:lnTo>
                    <a:lnTo>
                      <a:pt x="323" y="99"/>
                    </a:lnTo>
                    <a:lnTo>
                      <a:pt x="298" y="104"/>
                    </a:lnTo>
                    <a:lnTo>
                      <a:pt x="282" y="110"/>
                    </a:lnTo>
                    <a:lnTo>
                      <a:pt x="268" y="115"/>
                    </a:lnTo>
                    <a:lnTo>
                      <a:pt x="260" y="121"/>
                    </a:lnTo>
                    <a:lnTo>
                      <a:pt x="249" y="132"/>
                    </a:lnTo>
                    <a:lnTo>
                      <a:pt x="233" y="153"/>
                    </a:lnTo>
                    <a:lnTo>
                      <a:pt x="216" y="178"/>
                    </a:lnTo>
                    <a:lnTo>
                      <a:pt x="208" y="189"/>
                    </a:lnTo>
                    <a:lnTo>
                      <a:pt x="200" y="183"/>
                    </a:lnTo>
                    <a:lnTo>
                      <a:pt x="186" y="173"/>
                    </a:lnTo>
                    <a:lnTo>
                      <a:pt x="181" y="162"/>
                    </a:lnTo>
                    <a:lnTo>
                      <a:pt x="178" y="148"/>
                    </a:lnTo>
                    <a:lnTo>
                      <a:pt x="170" y="134"/>
                    </a:lnTo>
                    <a:lnTo>
                      <a:pt x="167" y="129"/>
                    </a:lnTo>
                    <a:lnTo>
                      <a:pt x="162" y="126"/>
                    </a:lnTo>
                    <a:lnTo>
                      <a:pt x="140" y="118"/>
                    </a:lnTo>
                    <a:lnTo>
                      <a:pt x="104" y="110"/>
                    </a:lnTo>
                    <a:lnTo>
                      <a:pt x="41" y="96"/>
                    </a:lnTo>
                    <a:lnTo>
                      <a:pt x="14" y="88"/>
                    </a:lnTo>
                    <a:lnTo>
                      <a:pt x="0" y="82"/>
                    </a:lnTo>
                    <a:close/>
                  </a:path>
                </a:pathLst>
              </a:custGeom>
              <a:solidFill>
                <a:srgbClr val="FFFFFF"/>
              </a:solidFill>
              <a:ln w="9525">
                <a:solidFill>
                  <a:srgbClr val="010101"/>
                </a:solidFill>
                <a:round/>
                <a:headEnd/>
                <a:tailEnd/>
              </a:ln>
            </p:spPr>
            <p:txBody>
              <a:bodyPr/>
              <a:lstStyle/>
              <a:p>
                <a:endParaRPr lang="en-US" dirty="0"/>
              </a:p>
            </p:txBody>
          </p:sp>
          <p:sp>
            <p:nvSpPr>
              <p:cNvPr id="21" name="Freeform 31"/>
              <p:cNvSpPr>
                <a:spLocks/>
              </p:cNvSpPr>
              <p:nvPr/>
            </p:nvSpPr>
            <p:spPr bwMode="auto">
              <a:xfrm>
                <a:off x="6249988" y="2462213"/>
                <a:ext cx="641350" cy="687387"/>
              </a:xfrm>
              <a:custGeom>
                <a:avLst/>
                <a:gdLst>
                  <a:gd name="T0" fmla="*/ 0 w 361"/>
                  <a:gd name="T1" fmla="*/ 2147483647 h 388"/>
                  <a:gd name="T2" fmla="*/ 2147483647 w 361"/>
                  <a:gd name="T3" fmla="*/ 2147483647 h 388"/>
                  <a:gd name="T4" fmla="*/ 2147483647 w 361"/>
                  <a:gd name="T5" fmla="*/ 2147483647 h 388"/>
                  <a:gd name="T6" fmla="*/ 2147483647 w 361"/>
                  <a:gd name="T7" fmla="*/ 2147483647 h 388"/>
                  <a:gd name="T8" fmla="*/ 2147483647 w 361"/>
                  <a:gd name="T9" fmla="*/ 2147483647 h 388"/>
                  <a:gd name="T10" fmla="*/ 2147483647 w 361"/>
                  <a:gd name="T11" fmla="*/ 2147483647 h 388"/>
                  <a:gd name="T12" fmla="*/ 2147483647 w 361"/>
                  <a:gd name="T13" fmla="*/ 2147483647 h 388"/>
                  <a:gd name="T14" fmla="*/ 2147483647 w 361"/>
                  <a:gd name="T15" fmla="*/ 2147483647 h 388"/>
                  <a:gd name="T16" fmla="*/ 2147483647 w 361"/>
                  <a:gd name="T17" fmla="*/ 2147483647 h 388"/>
                  <a:gd name="T18" fmla="*/ 2147483647 w 361"/>
                  <a:gd name="T19" fmla="*/ 2147483647 h 388"/>
                  <a:gd name="T20" fmla="*/ 2147483647 w 361"/>
                  <a:gd name="T21" fmla="*/ 2147483647 h 388"/>
                  <a:gd name="T22" fmla="*/ 2147483647 w 361"/>
                  <a:gd name="T23" fmla="*/ 2147483647 h 388"/>
                  <a:gd name="T24" fmla="*/ 2147483647 w 361"/>
                  <a:gd name="T25" fmla="*/ 2147483647 h 388"/>
                  <a:gd name="T26" fmla="*/ 2147483647 w 361"/>
                  <a:gd name="T27" fmla="*/ 2147483647 h 388"/>
                  <a:gd name="T28" fmla="*/ 2147483647 w 361"/>
                  <a:gd name="T29" fmla="*/ 2147483647 h 388"/>
                  <a:gd name="T30" fmla="*/ 2147483647 w 361"/>
                  <a:gd name="T31" fmla="*/ 2147483647 h 388"/>
                  <a:gd name="T32" fmla="*/ 2147483647 w 361"/>
                  <a:gd name="T33" fmla="*/ 2147483647 h 388"/>
                  <a:gd name="T34" fmla="*/ 2147483647 w 361"/>
                  <a:gd name="T35" fmla="*/ 2147483647 h 388"/>
                  <a:gd name="T36" fmla="*/ 2147483647 w 361"/>
                  <a:gd name="T37" fmla="*/ 2147483647 h 388"/>
                  <a:gd name="T38" fmla="*/ 2147483647 w 361"/>
                  <a:gd name="T39" fmla="*/ 2147483647 h 388"/>
                  <a:gd name="T40" fmla="*/ 2147483647 w 361"/>
                  <a:gd name="T41" fmla="*/ 2147483647 h 388"/>
                  <a:gd name="T42" fmla="*/ 2147483647 w 361"/>
                  <a:gd name="T43" fmla="*/ 2147483647 h 388"/>
                  <a:gd name="T44" fmla="*/ 2147483647 w 361"/>
                  <a:gd name="T45" fmla="*/ 2147483647 h 388"/>
                  <a:gd name="T46" fmla="*/ 2147483647 w 361"/>
                  <a:gd name="T47" fmla="*/ 0 h 388"/>
                  <a:gd name="T48" fmla="*/ 2147483647 w 361"/>
                  <a:gd name="T49" fmla="*/ 2147483647 h 388"/>
                  <a:gd name="T50" fmla="*/ 2147483647 w 361"/>
                  <a:gd name="T51" fmla="*/ 2147483647 h 388"/>
                  <a:gd name="T52" fmla="*/ 2147483647 w 361"/>
                  <a:gd name="T53" fmla="*/ 2147483647 h 388"/>
                  <a:gd name="T54" fmla="*/ 2147483647 w 361"/>
                  <a:gd name="T55" fmla="*/ 2147483647 h 388"/>
                  <a:gd name="T56" fmla="*/ 2147483647 w 361"/>
                  <a:gd name="T57" fmla="*/ 2147483647 h 388"/>
                  <a:gd name="T58" fmla="*/ 2147483647 w 361"/>
                  <a:gd name="T59" fmla="*/ 2147483647 h 388"/>
                  <a:gd name="T60" fmla="*/ 2147483647 w 361"/>
                  <a:gd name="T61" fmla="*/ 2147483647 h 388"/>
                  <a:gd name="T62" fmla="*/ 2147483647 w 361"/>
                  <a:gd name="T63" fmla="*/ 2147483647 h 388"/>
                  <a:gd name="T64" fmla="*/ 2147483647 w 361"/>
                  <a:gd name="T65" fmla="*/ 2147483647 h 388"/>
                  <a:gd name="T66" fmla="*/ 2147483647 w 361"/>
                  <a:gd name="T67" fmla="*/ 2147483647 h 388"/>
                  <a:gd name="T68" fmla="*/ 2147483647 w 361"/>
                  <a:gd name="T69" fmla="*/ 2147483647 h 388"/>
                  <a:gd name="T70" fmla="*/ 2147483647 w 361"/>
                  <a:gd name="T71" fmla="*/ 2147483647 h 388"/>
                  <a:gd name="T72" fmla="*/ 2147483647 w 361"/>
                  <a:gd name="T73" fmla="*/ 2147483647 h 388"/>
                  <a:gd name="T74" fmla="*/ 2147483647 w 361"/>
                  <a:gd name="T75" fmla="*/ 2147483647 h 388"/>
                  <a:gd name="T76" fmla="*/ 2147483647 w 361"/>
                  <a:gd name="T77" fmla="*/ 2147483647 h 388"/>
                  <a:gd name="T78" fmla="*/ 2147483647 w 361"/>
                  <a:gd name="T79" fmla="*/ 2147483647 h 388"/>
                  <a:gd name="T80" fmla="*/ 2147483647 w 361"/>
                  <a:gd name="T81" fmla="*/ 2147483647 h 388"/>
                  <a:gd name="T82" fmla="*/ 2147483647 w 361"/>
                  <a:gd name="T83" fmla="*/ 2147483647 h 388"/>
                  <a:gd name="T84" fmla="*/ 2147483647 w 361"/>
                  <a:gd name="T85" fmla="*/ 2147483647 h 388"/>
                  <a:gd name="T86" fmla="*/ 2147483647 w 361"/>
                  <a:gd name="T87" fmla="*/ 2147483647 h 388"/>
                  <a:gd name="T88" fmla="*/ 2147483647 w 361"/>
                  <a:gd name="T89" fmla="*/ 2147483647 h 388"/>
                  <a:gd name="T90" fmla="*/ 2147483647 w 361"/>
                  <a:gd name="T91" fmla="*/ 2147483647 h 388"/>
                  <a:gd name="T92" fmla="*/ 2147483647 w 361"/>
                  <a:gd name="T93" fmla="*/ 2147483647 h 388"/>
                  <a:gd name="T94" fmla="*/ 2147483647 w 361"/>
                  <a:gd name="T95" fmla="*/ 2147483647 h 388"/>
                  <a:gd name="T96" fmla="*/ 2147483647 w 361"/>
                  <a:gd name="T97" fmla="*/ 2147483647 h 388"/>
                  <a:gd name="T98" fmla="*/ 0 w 361"/>
                  <a:gd name="T99" fmla="*/ 2147483647 h 38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61"/>
                  <a:gd name="T151" fmla="*/ 0 h 388"/>
                  <a:gd name="T152" fmla="*/ 361 w 361"/>
                  <a:gd name="T153" fmla="*/ 388 h 38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61" h="388">
                    <a:moveTo>
                      <a:pt x="0" y="377"/>
                    </a:moveTo>
                    <a:lnTo>
                      <a:pt x="0" y="377"/>
                    </a:lnTo>
                    <a:lnTo>
                      <a:pt x="17" y="383"/>
                    </a:lnTo>
                    <a:lnTo>
                      <a:pt x="30" y="386"/>
                    </a:lnTo>
                    <a:lnTo>
                      <a:pt x="44" y="383"/>
                    </a:lnTo>
                    <a:lnTo>
                      <a:pt x="60" y="377"/>
                    </a:lnTo>
                    <a:lnTo>
                      <a:pt x="77" y="369"/>
                    </a:lnTo>
                    <a:lnTo>
                      <a:pt x="90" y="356"/>
                    </a:lnTo>
                    <a:lnTo>
                      <a:pt x="96" y="347"/>
                    </a:lnTo>
                    <a:lnTo>
                      <a:pt x="99" y="339"/>
                    </a:lnTo>
                    <a:lnTo>
                      <a:pt x="104" y="315"/>
                    </a:lnTo>
                    <a:lnTo>
                      <a:pt x="110" y="284"/>
                    </a:lnTo>
                    <a:lnTo>
                      <a:pt x="112" y="260"/>
                    </a:lnTo>
                    <a:lnTo>
                      <a:pt x="112" y="249"/>
                    </a:lnTo>
                    <a:lnTo>
                      <a:pt x="110" y="241"/>
                    </a:lnTo>
                    <a:lnTo>
                      <a:pt x="101" y="227"/>
                    </a:lnTo>
                    <a:lnTo>
                      <a:pt x="90" y="211"/>
                    </a:lnTo>
                    <a:lnTo>
                      <a:pt x="80" y="192"/>
                    </a:lnTo>
                    <a:lnTo>
                      <a:pt x="74" y="178"/>
                    </a:lnTo>
                    <a:lnTo>
                      <a:pt x="71" y="164"/>
                    </a:lnTo>
                    <a:lnTo>
                      <a:pt x="71" y="145"/>
                    </a:lnTo>
                    <a:lnTo>
                      <a:pt x="74" y="123"/>
                    </a:lnTo>
                    <a:lnTo>
                      <a:pt x="82" y="99"/>
                    </a:lnTo>
                    <a:lnTo>
                      <a:pt x="88" y="77"/>
                    </a:lnTo>
                    <a:lnTo>
                      <a:pt x="93" y="63"/>
                    </a:lnTo>
                    <a:lnTo>
                      <a:pt x="96" y="58"/>
                    </a:lnTo>
                    <a:lnTo>
                      <a:pt x="96" y="55"/>
                    </a:lnTo>
                    <a:lnTo>
                      <a:pt x="101" y="55"/>
                    </a:lnTo>
                    <a:lnTo>
                      <a:pt x="104" y="58"/>
                    </a:lnTo>
                    <a:lnTo>
                      <a:pt x="115" y="66"/>
                    </a:lnTo>
                    <a:lnTo>
                      <a:pt x="123" y="69"/>
                    </a:lnTo>
                    <a:lnTo>
                      <a:pt x="131" y="69"/>
                    </a:lnTo>
                    <a:lnTo>
                      <a:pt x="134" y="60"/>
                    </a:lnTo>
                    <a:lnTo>
                      <a:pt x="137" y="47"/>
                    </a:lnTo>
                    <a:lnTo>
                      <a:pt x="148" y="28"/>
                    </a:lnTo>
                    <a:lnTo>
                      <a:pt x="156" y="19"/>
                    </a:lnTo>
                    <a:lnTo>
                      <a:pt x="167" y="11"/>
                    </a:lnTo>
                    <a:lnTo>
                      <a:pt x="178" y="6"/>
                    </a:lnTo>
                    <a:lnTo>
                      <a:pt x="192" y="3"/>
                    </a:lnTo>
                    <a:lnTo>
                      <a:pt x="222" y="0"/>
                    </a:lnTo>
                    <a:lnTo>
                      <a:pt x="241" y="0"/>
                    </a:lnTo>
                    <a:lnTo>
                      <a:pt x="257" y="3"/>
                    </a:lnTo>
                    <a:lnTo>
                      <a:pt x="265" y="9"/>
                    </a:lnTo>
                    <a:lnTo>
                      <a:pt x="276" y="28"/>
                    </a:lnTo>
                    <a:lnTo>
                      <a:pt x="282" y="52"/>
                    </a:lnTo>
                    <a:lnTo>
                      <a:pt x="287" y="80"/>
                    </a:lnTo>
                    <a:lnTo>
                      <a:pt x="287" y="93"/>
                    </a:lnTo>
                    <a:lnTo>
                      <a:pt x="284" y="104"/>
                    </a:lnTo>
                    <a:lnTo>
                      <a:pt x="271" y="126"/>
                    </a:lnTo>
                    <a:lnTo>
                      <a:pt x="271" y="131"/>
                    </a:lnTo>
                    <a:lnTo>
                      <a:pt x="274" y="134"/>
                    </a:lnTo>
                    <a:lnTo>
                      <a:pt x="276" y="137"/>
                    </a:lnTo>
                    <a:lnTo>
                      <a:pt x="282" y="134"/>
                    </a:lnTo>
                    <a:lnTo>
                      <a:pt x="290" y="131"/>
                    </a:lnTo>
                    <a:lnTo>
                      <a:pt x="306" y="121"/>
                    </a:lnTo>
                    <a:lnTo>
                      <a:pt x="320" y="110"/>
                    </a:lnTo>
                    <a:lnTo>
                      <a:pt x="325" y="110"/>
                    </a:lnTo>
                    <a:lnTo>
                      <a:pt x="328" y="112"/>
                    </a:lnTo>
                    <a:lnTo>
                      <a:pt x="350" y="145"/>
                    </a:lnTo>
                    <a:lnTo>
                      <a:pt x="358" y="167"/>
                    </a:lnTo>
                    <a:lnTo>
                      <a:pt x="361" y="175"/>
                    </a:lnTo>
                    <a:lnTo>
                      <a:pt x="358" y="186"/>
                    </a:lnTo>
                    <a:lnTo>
                      <a:pt x="345" y="230"/>
                    </a:lnTo>
                    <a:lnTo>
                      <a:pt x="334" y="274"/>
                    </a:lnTo>
                    <a:lnTo>
                      <a:pt x="325" y="301"/>
                    </a:lnTo>
                    <a:lnTo>
                      <a:pt x="323" y="315"/>
                    </a:lnTo>
                    <a:lnTo>
                      <a:pt x="282" y="325"/>
                    </a:lnTo>
                    <a:lnTo>
                      <a:pt x="254" y="334"/>
                    </a:lnTo>
                    <a:lnTo>
                      <a:pt x="238" y="342"/>
                    </a:lnTo>
                    <a:lnTo>
                      <a:pt x="230" y="347"/>
                    </a:lnTo>
                    <a:lnTo>
                      <a:pt x="216" y="350"/>
                    </a:lnTo>
                    <a:lnTo>
                      <a:pt x="175" y="358"/>
                    </a:lnTo>
                    <a:lnTo>
                      <a:pt x="134" y="364"/>
                    </a:lnTo>
                    <a:lnTo>
                      <a:pt x="107" y="366"/>
                    </a:lnTo>
                    <a:lnTo>
                      <a:pt x="93" y="369"/>
                    </a:lnTo>
                    <a:lnTo>
                      <a:pt x="80" y="377"/>
                    </a:lnTo>
                    <a:lnTo>
                      <a:pt x="63" y="386"/>
                    </a:lnTo>
                    <a:lnTo>
                      <a:pt x="55" y="388"/>
                    </a:lnTo>
                    <a:lnTo>
                      <a:pt x="22" y="383"/>
                    </a:lnTo>
                    <a:lnTo>
                      <a:pt x="0" y="377"/>
                    </a:lnTo>
                    <a:close/>
                  </a:path>
                </a:pathLst>
              </a:custGeom>
              <a:solidFill>
                <a:srgbClr val="FFFFFF"/>
              </a:solidFill>
              <a:ln w="9525">
                <a:solidFill>
                  <a:srgbClr val="010101"/>
                </a:solidFill>
                <a:round/>
                <a:headEnd/>
                <a:tailEnd/>
              </a:ln>
            </p:spPr>
            <p:txBody>
              <a:bodyPr/>
              <a:lstStyle/>
              <a:p>
                <a:endParaRPr lang="en-US" dirty="0"/>
              </a:p>
            </p:txBody>
          </p:sp>
          <p:sp>
            <p:nvSpPr>
              <p:cNvPr id="22" name="Freeform 32"/>
              <p:cNvSpPr>
                <a:spLocks/>
              </p:cNvSpPr>
              <p:nvPr/>
            </p:nvSpPr>
            <p:spPr bwMode="auto">
              <a:xfrm>
                <a:off x="6261100" y="3068638"/>
                <a:ext cx="469900" cy="701675"/>
              </a:xfrm>
              <a:custGeom>
                <a:avLst/>
                <a:gdLst>
                  <a:gd name="T0" fmla="*/ 2147483647 w 265"/>
                  <a:gd name="T1" fmla="*/ 2147483647 h 396"/>
                  <a:gd name="T2" fmla="*/ 2147483647 w 265"/>
                  <a:gd name="T3" fmla="*/ 2147483647 h 396"/>
                  <a:gd name="T4" fmla="*/ 2147483647 w 265"/>
                  <a:gd name="T5" fmla="*/ 2147483647 h 396"/>
                  <a:gd name="T6" fmla="*/ 2147483647 w 265"/>
                  <a:gd name="T7" fmla="*/ 2147483647 h 396"/>
                  <a:gd name="T8" fmla="*/ 2147483647 w 265"/>
                  <a:gd name="T9" fmla="*/ 2147483647 h 396"/>
                  <a:gd name="T10" fmla="*/ 2147483647 w 265"/>
                  <a:gd name="T11" fmla="*/ 2147483647 h 396"/>
                  <a:gd name="T12" fmla="*/ 2147483647 w 265"/>
                  <a:gd name="T13" fmla="*/ 2147483647 h 396"/>
                  <a:gd name="T14" fmla="*/ 2147483647 w 265"/>
                  <a:gd name="T15" fmla="*/ 2147483647 h 396"/>
                  <a:gd name="T16" fmla="*/ 2147483647 w 265"/>
                  <a:gd name="T17" fmla="*/ 2147483647 h 396"/>
                  <a:gd name="T18" fmla="*/ 2147483647 w 265"/>
                  <a:gd name="T19" fmla="*/ 2147483647 h 396"/>
                  <a:gd name="T20" fmla="*/ 2147483647 w 265"/>
                  <a:gd name="T21" fmla="*/ 2147483647 h 396"/>
                  <a:gd name="T22" fmla="*/ 2147483647 w 265"/>
                  <a:gd name="T23" fmla="*/ 2147483647 h 396"/>
                  <a:gd name="T24" fmla="*/ 2147483647 w 265"/>
                  <a:gd name="T25" fmla="*/ 2147483647 h 396"/>
                  <a:gd name="T26" fmla="*/ 2147483647 w 265"/>
                  <a:gd name="T27" fmla="*/ 2147483647 h 396"/>
                  <a:gd name="T28" fmla="*/ 2147483647 w 265"/>
                  <a:gd name="T29" fmla="*/ 2147483647 h 396"/>
                  <a:gd name="T30" fmla="*/ 2147483647 w 265"/>
                  <a:gd name="T31" fmla="*/ 2147483647 h 396"/>
                  <a:gd name="T32" fmla="*/ 2147483647 w 265"/>
                  <a:gd name="T33" fmla="*/ 2147483647 h 396"/>
                  <a:gd name="T34" fmla="*/ 2147483647 w 265"/>
                  <a:gd name="T35" fmla="*/ 2147483647 h 396"/>
                  <a:gd name="T36" fmla="*/ 2147483647 w 265"/>
                  <a:gd name="T37" fmla="*/ 0 h 396"/>
                  <a:gd name="T38" fmla="*/ 2147483647 w 265"/>
                  <a:gd name="T39" fmla="*/ 2147483647 h 396"/>
                  <a:gd name="T40" fmla="*/ 2147483647 w 265"/>
                  <a:gd name="T41" fmla="*/ 2147483647 h 396"/>
                  <a:gd name="T42" fmla="*/ 2147483647 w 265"/>
                  <a:gd name="T43" fmla="*/ 2147483647 h 396"/>
                  <a:gd name="T44" fmla="*/ 2147483647 w 265"/>
                  <a:gd name="T45" fmla="*/ 2147483647 h 396"/>
                  <a:gd name="T46" fmla="*/ 2147483647 w 265"/>
                  <a:gd name="T47" fmla="*/ 2147483647 h 396"/>
                  <a:gd name="T48" fmla="*/ 2147483647 w 265"/>
                  <a:gd name="T49" fmla="*/ 2147483647 h 396"/>
                  <a:gd name="T50" fmla="*/ 2147483647 w 265"/>
                  <a:gd name="T51" fmla="*/ 2147483647 h 396"/>
                  <a:gd name="T52" fmla="*/ 0 w 265"/>
                  <a:gd name="T53" fmla="*/ 2147483647 h 396"/>
                  <a:gd name="T54" fmla="*/ 2147483647 w 265"/>
                  <a:gd name="T55" fmla="*/ 2147483647 h 396"/>
                  <a:gd name="T56" fmla="*/ 2147483647 w 265"/>
                  <a:gd name="T57" fmla="*/ 2147483647 h 396"/>
                  <a:gd name="T58" fmla="*/ 2147483647 w 265"/>
                  <a:gd name="T59" fmla="*/ 2147483647 h 396"/>
                  <a:gd name="T60" fmla="*/ 2147483647 w 265"/>
                  <a:gd name="T61" fmla="*/ 2147483647 h 396"/>
                  <a:gd name="T62" fmla="*/ 2147483647 w 265"/>
                  <a:gd name="T63" fmla="*/ 2147483647 h 396"/>
                  <a:gd name="T64" fmla="*/ 2147483647 w 265"/>
                  <a:gd name="T65" fmla="*/ 2147483647 h 396"/>
                  <a:gd name="T66" fmla="*/ 2147483647 w 265"/>
                  <a:gd name="T67" fmla="*/ 2147483647 h 39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65"/>
                  <a:gd name="T103" fmla="*/ 0 h 396"/>
                  <a:gd name="T104" fmla="*/ 265 w 265"/>
                  <a:gd name="T105" fmla="*/ 396 h 39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65" h="396">
                    <a:moveTo>
                      <a:pt x="3" y="391"/>
                    </a:moveTo>
                    <a:lnTo>
                      <a:pt x="3" y="391"/>
                    </a:lnTo>
                    <a:lnTo>
                      <a:pt x="49" y="388"/>
                    </a:lnTo>
                    <a:lnTo>
                      <a:pt x="60" y="391"/>
                    </a:lnTo>
                    <a:lnTo>
                      <a:pt x="76" y="393"/>
                    </a:lnTo>
                    <a:lnTo>
                      <a:pt x="90" y="396"/>
                    </a:lnTo>
                    <a:lnTo>
                      <a:pt x="98" y="396"/>
                    </a:lnTo>
                    <a:lnTo>
                      <a:pt x="106" y="393"/>
                    </a:lnTo>
                    <a:lnTo>
                      <a:pt x="120" y="385"/>
                    </a:lnTo>
                    <a:lnTo>
                      <a:pt x="134" y="374"/>
                    </a:lnTo>
                    <a:lnTo>
                      <a:pt x="145" y="366"/>
                    </a:lnTo>
                    <a:lnTo>
                      <a:pt x="158" y="358"/>
                    </a:lnTo>
                    <a:lnTo>
                      <a:pt x="169" y="355"/>
                    </a:lnTo>
                    <a:lnTo>
                      <a:pt x="180" y="355"/>
                    </a:lnTo>
                    <a:lnTo>
                      <a:pt x="188" y="355"/>
                    </a:lnTo>
                    <a:lnTo>
                      <a:pt x="194" y="352"/>
                    </a:lnTo>
                    <a:lnTo>
                      <a:pt x="199" y="347"/>
                    </a:lnTo>
                    <a:lnTo>
                      <a:pt x="207" y="333"/>
                    </a:lnTo>
                    <a:lnTo>
                      <a:pt x="213" y="322"/>
                    </a:lnTo>
                    <a:lnTo>
                      <a:pt x="221" y="311"/>
                    </a:lnTo>
                    <a:lnTo>
                      <a:pt x="232" y="303"/>
                    </a:lnTo>
                    <a:lnTo>
                      <a:pt x="246" y="298"/>
                    </a:lnTo>
                    <a:lnTo>
                      <a:pt x="254" y="295"/>
                    </a:lnTo>
                    <a:lnTo>
                      <a:pt x="262" y="287"/>
                    </a:lnTo>
                    <a:lnTo>
                      <a:pt x="265" y="273"/>
                    </a:lnTo>
                    <a:lnTo>
                      <a:pt x="265" y="246"/>
                    </a:lnTo>
                    <a:lnTo>
                      <a:pt x="265" y="208"/>
                    </a:lnTo>
                    <a:lnTo>
                      <a:pt x="254" y="120"/>
                    </a:lnTo>
                    <a:lnTo>
                      <a:pt x="240" y="41"/>
                    </a:lnTo>
                    <a:lnTo>
                      <a:pt x="232" y="0"/>
                    </a:lnTo>
                    <a:lnTo>
                      <a:pt x="202" y="8"/>
                    </a:lnTo>
                    <a:lnTo>
                      <a:pt x="177" y="16"/>
                    </a:lnTo>
                    <a:lnTo>
                      <a:pt x="158" y="19"/>
                    </a:lnTo>
                    <a:lnTo>
                      <a:pt x="128" y="19"/>
                    </a:lnTo>
                    <a:lnTo>
                      <a:pt x="101" y="24"/>
                    </a:lnTo>
                    <a:lnTo>
                      <a:pt x="60" y="35"/>
                    </a:lnTo>
                    <a:lnTo>
                      <a:pt x="38" y="44"/>
                    </a:lnTo>
                    <a:lnTo>
                      <a:pt x="24" y="44"/>
                    </a:lnTo>
                    <a:lnTo>
                      <a:pt x="11" y="41"/>
                    </a:lnTo>
                    <a:lnTo>
                      <a:pt x="3" y="38"/>
                    </a:lnTo>
                    <a:lnTo>
                      <a:pt x="0" y="38"/>
                    </a:lnTo>
                    <a:lnTo>
                      <a:pt x="0" y="49"/>
                    </a:lnTo>
                    <a:lnTo>
                      <a:pt x="5" y="74"/>
                    </a:lnTo>
                    <a:lnTo>
                      <a:pt x="16" y="169"/>
                    </a:lnTo>
                    <a:lnTo>
                      <a:pt x="27" y="248"/>
                    </a:lnTo>
                    <a:lnTo>
                      <a:pt x="33" y="270"/>
                    </a:lnTo>
                    <a:lnTo>
                      <a:pt x="41" y="298"/>
                    </a:lnTo>
                    <a:lnTo>
                      <a:pt x="46" y="320"/>
                    </a:lnTo>
                    <a:lnTo>
                      <a:pt x="46" y="328"/>
                    </a:lnTo>
                    <a:lnTo>
                      <a:pt x="46" y="330"/>
                    </a:lnTo>
                    <a:lnTo>
                      <a:pt x="22" y="363"/>
                    </a:lnTo>
                    <a:lnTo>
                      <a:pt x="3" y="391"/>
                    </a:lnTo>
                    <a:close/>
                  </a:path>
                </a:pathLst>
              </a:custGeom>
              <a:solidFill>
                <a:srgbClr val="FFFFFF"/>
              </a:solidFill>
              <a:ln w="9525">
                <a:solidFill>
                  <a:srgbClr val="010101"/>
                </a:solidFill>
                <a:round/>
                <a:headEnd/>
                <a:tailEnd/>
              </a:ln>
            </p:spPr>
            <p:txBody>
              <a:bodyPr/>
              <a:lstStyle/>
              <a:p>
                <a:endParaRPr lang="en-US" dirty="0"/>
              </a:p>
            </p:txBody>
          </p:sp>
          <p:sp>
            <p:nvSpPr>
              <p:cNvPr id="23" name="Freeform 33"/>
              <p:cNvSpPr>
                <a:spLocks/>
              </p:cNvSpPr>
              <p:nvPr/>
            </p:nvSpPr>
            <p:spPr bwMode="auto">
              <a:xfrm>
                <a:off x="6672263" y="2932113"/>
                <a:ext cx="533400" cy="647700"/>
              </a:xfrm>
              <a:custGeom>
                <a:avLst/>
                <a:gdLst>
                  <a:gd name="T0" fmla="*/ 2147483647 w 301"/>
                  <a:gd name="T1" fmla="*/ 2147483647 h 366"/>
                  <a:gd name="T2" fmla="*/ 2147483647 w 301"/>
                  <a:gd name="T3" fmla="*/ 0 h 366"/>
                  <a:gd name="T4" fmla="*/ 2147483647 w 301"/>
                  <a:gd name="T5" fmla="*/ 2147483647 h 366"/>
                  <a:gd name="T6" fmla="*/ 2147483647 w 301"/>
                  <a:gd name="T7" fmla="*/ 2147483647 h 366"/>
                  <a:gd name="T8" fmla="*/ 2147483647 w 301"/>
                  <a:gd name="T9" fmla="*/ 2147483647 h 366"/>
                  <a:gd name="T10" fmla="*/ 2147483647 w 301"/>
                  <a:gd name="T11" fmla="*/ 2147483647 h 366"/>
                  <a:gd name="T12" fmla="*/ 2147483647 w 301"/>
                  <a:gd name="T13" fmla="*/ 2147483647 h 366"/>
                  <a:gd name="T14" fmla="*/ 2147483647 w 301"/>
                  <a:gd name="T15" fmla="*/ 2147483647 h 366"/>
                  <a:gd name="T16" fmla="*/ 2147483647 w 301"/>
                  <a:gd name="T17" fmla="*/ 2147483647 h 366"/>
                  <a:gd name="T18" fmla="*/ 2147483647 w 301"/>
                  <a:gd name="T19" fmla="*/ 2147483647 h 366"/>
                  <a:gd name="T20" fmla="*/ 2147483647 w 301"/>
                  <a:gd name="T21" fmla="*/ 2147483647 h 366"/>
                  <a:gd name="T22" fmla="*/ 0 w 301"/>
                  <a:gd name="T23" fmla="*/ 2147483647 h 366"/>
                  <a:gd name="T24" fmla="*/ 2147483647 w 301"/>
                  <a:gd name="T25" fmla="*/ 2147483647 h 366"/>
                  <a:gd name="T26" fmla="*/ 2147483647 w 301"/>
                  <a:gd name="T27" fmla="*/ 2147483647 h 366"/>
                  <a:gd name="T28" fmla="*/ 2147483647 w 301"/>
                  <a:gd name="T29" fmla="*/ 2147483647 h 366"/>
                  <a:gd name="T30" fmla="*/ 2147483647 w 301"/>
                  <a:gd name="T31" fmla="*/ 2147483647 h 366"/>
                  <a:gd name="T32" fmla="*/ 2147483647 w 301"/>
                  <a:gd name="T33" fmla="*/ 2147483647 h 366"/>
                  <a:gd name="T34" fmla="*/ 2147483647 w 301"/>
                  <a:gd name="T35" fmla="*/ 2147483647 h 366"/>
                  <a:gd name="T36" fmla="*/ 2147483647 w 301"/>
                  <a:gd name="T37" fmla="*/ 2147483647 h 366"/>
                  <a:gd name="T38" fmla="*/ 2147483647 w 301"/>
                  <a:gd name="T39" fmla="*/ 2147483647 h 366"/>
                  <a:gd name="T40" fmla="*/ 2147483647 w 301"/>
                  <a:gd name="T41" fmla="*/ 2147483647 h 366"/>
                  <a:gd name="T42" fmla="*/ 2147483647 w 301"/>
                  <a:gd name="T43" fmla="*/ 2147483647 h 366"/>
                  <a:gd name="T44" fmla="*/ 2147483647 w 301"/>
                  <a:gd name="T45" fmla="*/ 2147483647 h 366"/>
                  <a:gd name="T46" fmla="*/ 2147483647 w 301"/>
                  <a:gd name="T47" fmla="*/ 2147483647 h 366"/>
                  <a:gd name="T48" fmla="*/ 2147483647 w 301"/>
                  <a:gd name="T49" fmla="*/ 2147483647 h 366"/>
                  <a:gd name="T50" fmla="*/ 2147483647 w 301"/>
                  <a:gd name="T51" fmla="*/ 2147483647 h 366"/>
                  <a:gd name="T52" fmla="*/ 2147483647 w 301"/>
                  <a:gd name="T53" fmla="*/ 2147483647 h 366"/>
                  <a:gd name="T54" fmla="*/ 2147483647 w 301"/>
                  <a:gd name="T55" fmla="*/ 2147483647 h 366"/>
                  <a:gd name="T56" fmla="*/ 2147483647 w 301"/>
                  <a:gd name="T57" fmla="*/ 2147483647 h 366"/>
                  <a:gd name="T58" fmla="*/ 2147483647 w 301"/>
                  <a:gd name="T59" fmla="*/ 2147483647 h 366"/>
                  <a:gd name="T60" fmla="*/ 2147483647 w 301"/>
                  <a:gd name="T61" fmla="*/ 2147483647 h 366"/>
                  <a:gd name="T62" fmla="*/ 2147483647 w 301"/>
                  <a:gd name="T63" fmla="*/ 2147483647 h 366"/>
                  <a:gd name="T64" fmla="*/ 2147483647 w 301"/>
                  <a:gd name="T65" fmla="*/ 2147483647 h 366"/>
                  <a:gd name="T66" fmla="*/ 2147483647 w 301"/>
                  <a:gd name="T67" fmla="*/ 2147483647 h 366"/>
                  <a:gd name="T68" fmla="*/ 2147483647 w 301"/>
                  <a:gd name="T69" fmla="*/ 2147483647 h 36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01"/>
                  <a:gd name="T106" fmla="*/ 0 h 366"/>
                  <a:gd name="T107" fmla="*/ 301 w 301"/>
                  <a:gd name="T108" fmla="*/ 366 h 36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01" h="366">
                    <a:moveTo>
                      <a:pt x="279" y="3"/>
                    </a:moveTo>
                    <a:lnTo>
                      <a:pt x="279" y="3"/>
                    </a:lnTo>
                    <a:lnTo>
                      <a:pt x="260" y="0"/>
                    </a:lnTo>
                    <a:lnTo>
                      <a:pt x="249" y="0"/>
                    </a:lnTo>
                    <a:lnTo>
                      <a:pt x="243" y="3"/>
                    </a:lnTo>
                    <a:lnTo>
                      <a:pt x="240" y="6"/>
                    </a:lnTo>
                    <a:lnTo>
                      <a:pt x="230" y="25"/>
                    </a:lnTo>
                    <a:lnTo>
                      <a:pt x="221" y="36"/>
                    </a:lnTo>
                    <a:lnTo>
                      <a:pt x="216" y="41"/>
                    </a:lnTo>
                    <a:lnTo>
                      <a:pt x="178" y="60"/>
                    </a:lnTo>
                    <a:lnTo>
                      <a:pt x="156" y="74"/>
                    </a:lnTo>
                    <a:lnTo>
                      <a:pt x="142" y="80"/>
                    </a:lnTo>
                    <a:lnTo>
                      <a:pt x="137" y="77"/>
                    </a:lnTo>
                    <a:lnTo>
                      <a:pt x="128" y="74"/>
                    </a:lnTo>
                    <a:lnTo>
                      <a:pt x="115" y="63"/>
                    </a:lnTo>
                    <a:lnTo>
                      <a:pt x="96" y="55"/>
                    </a:lnTo>
                    <a:lnTo>
                      <a:pt x="77" y="52"/>
                    </a:lnTo>
                    <a:lnTo>
                      <a:pt x="36" y="63"/>
                    </a:lnTo>
                    <a:lnTo>
                      <a:pt x="0" y="77"/>
                    </a:lnTo>
                    <a:lnTo>
                      <a:pt x="19" y="189"/>
                    </a:lnTo>
                    <a:lnTo>
                      <a:pt x="30" y="271"/>
                    </a:lnTo>
                    <a:lnTo>
                      <a:pt x="36" y="315"/>
                    </a:lnTo>
                    <a:lnTo>
                      <a:pt x="36" y="323"/>
                    </a:lnTo>
                    <a:lnTo>
                      <a:pt x="38" y="331"/>
                    </a:lnTo>
                    <a:lnTo>
                      <a:pt x="44" y="336"/>
                    </a:lnTo>
                    <a:lnTo>
                      <a:pt x="52" y="339"/>
                    </a:lnTo>
                    <a:lnTo>
                      <a:pt x="87" y="353"/>
                    </a:lnTo>
                    <a:lnTo>
                      <a:pt x="109" y="358"/>
                    </a:lnTo>
                    <a:lnTo>
                      <a:pt x="126" y="358"/>
                    </a:lnTo>
                    <a:lnTo>
                      <a:pt x="139" y="353"/>
                    </a:lnTo>
                    <a:lnTo>
                      <a:pt x="150" y="350"/>
                    </a:lnTo>
                    <a:lnTo>
                      <a:pt x="161" y="347"/>
                    </a:lnTo>
                    <a:lnTo>
                      <a:pt x="167" y="350"/>
                    </a:lnTo>
                    <a:lnTo>
                      <a:pt x="172" y="353"/>
                    </a:lnTo>
                    <a:lnTo>
                      <a:pt x="180" y="361"/>
                    </a:lnTo>
                    <a:lnTo>
                      <a:pt x="191" y="364"/>
                    </a:lnTo>
                    <a:lnTo>
                      <a:pt x="194" y="366"/>
                    </a:lnTo>
                    <a:lnTo>
                      <a:pt x="199" y="364"/>
                    </a:lnTo>
                    <a:lnTo>
                      <a:pt x="205" y="361"/>
                    </a:lnTo>
                    <a:lnTo>
                      <a:pt x="210" y="353"/>
                    </a:lnTo>
                    <a:lnTo>
                      <a:pt x="221" y="342"/>
                    </a:lnTo>
                    <a:lnTo>
                      <a:pt x="227" y="331"/>
                    </a:lnTo>
                    <a:lnTo>
                      <a:pt x="235" y="315"/>
                    </a:lnTo>
                    <a:lnTo>
                      <a:pt x="251" y="290"/>
                    </a:lnTo>
                    <a:lnTo>
                      <a:pt x="273" y="268"/>
                    </a:lnTo>
                    <a:lnTo>
                      <a:pt x="284" y="257"/>
                    </a:lnTo>
                    <a:lnTo>
                      <a:pt x="292" y="252"/>
                    </a:lnTo>
                    <a:lnTo>
                      <a:pt x="295" y="246"/>
                    </a:lnTo>
                    <a:lnTo>
                      <a:pt x="298" y="230"/>
                    </a:lnTo>
                    <a:lnTo>
                      <a:pt x="301" y="194"/>
                    </a:lnTo>
                    <a:lnTo>
                      <a:pt x="301" y="153"/>
                    </a:lnTo>
                    <a:lnTo>
                      <a:pt x="298" y="107"/>
                    </a:lnTo>
                    <a:lnTo>
                      <a:pt x="292" y="63"/>
                    </a:lnTo>
                    <a:lnTo>
                      <a:pt x="287" y="30"/>
                    </a:lnTo>
                    <a:lnTo>
                      <a:pt x="279" y="3"/>
                    </a:lnTo>
                    <a:close/>
                  </a:path>
                </a:pathLst>
              </a:custGeom>
              <a:solidFill>
                <a:srgbClr val="FFFFFF"/>
              </a:solidFill>
              <a:ln w="9525">
                <a:solidFill>
                  <a:srgbClr val="010101"/>
                </a:solidFill>
                <a:round/>
                <a:headEnd/>
                <a:tailEnd/>
              </a:ln>
            </p:spPr>
            <p:txBody>
              <a:bodyPr/>
              <a:lstStyle/>
              <a:p>
                <a:endParaRPr lang="en-US" dirty="0"/>
              </a:p>
            </p:txBody>
          </p:sp>
          <p:sp>
            <p:nvSpPr>
              <p:cNvPr id="24" name="Freeform 34"/>
              <p:cNvSpPr>
                <a:spLocks/>
              </p:cNvSpPr>
              <p:nvPr/>
            </p:nvSpPr>
            <p:spPr bwMode="auto">
              <a:xfrm>
                <a:off x="6116638" y="3513138"/>
                <a:ext cx="1001712" cy="503237"/>
              </a:xfrm>
              <a:custGeom>
                <a:avLst/>
                <a:gdLst>
                  <a:gd name="T0" fmla="*/ 0 w 565"/>
                  <a:gd name="T1" fmla="*/ 2147483647 h 284"/>
                  <a:gd name="T2" fmla="*/ 2147483647 w 565"/>
                  <a:gd name="T3" fmla="*/ 2147483647 h 284"/>
                  <a:gd name="T4" fmla="*/ 2147483647 w 565"/>
                  <a:gd name="T5" fmla="*/ 2147483647 h 284"/>
                  <a:gd name="T6" fmla="*/ 2147483647 w 565"/>
                  <a:gd name="T7" fmla="*/ 2147483647 h 284"/>
                  <a:gd name="T8" fmla="*/ 2147483647 w 565"/>
                  <a:gd name="T9" fmla="*/ 2147483647 h 284"/>
                  <a:gd name="T10" fmla="*/ 2147483647 w 565"/>
                  <a:gd name="T11" fmla="*/ 2147483647 h 284"/>
                  <a:gd name="T12" fmla="*/ 2147483647 w 565"/>
                  <a:gd name="T13" fmla="*/ 2147483647 h 284"/>
                  <a:gd name="T14" fmla="*/ 2147483647 w 565"/>
                  <a:gd name="T15" fmla="*/ 2147483647 h 284"/>
                  <a:gd name="T16" fmla="*/ 2147483647 w 565"/>
                  <a:gd name="T17" fmla="*/ 2147483647 h 284"/>
                  <a:gd name="T18" fmla="*/ 2147483647 w 565"/>
                  <a:gd name="T19" fmla="*/ 2147483647 h 284"/>
                  <a:gd name="T20" fmla="*/ 2147483647 w 565"/>
                  <a:gd name="T21" fmla="*/ 2147483647 h 284"/>
                  <a:gd name="T22" fmla="*/ 2147483647 w 565"/>
                  <a:gd name="T23" fmla="*/ 2147483647 h 284"/>
                  <a:gd name="T24" fmla="*/ 2147483647 w 565"/>
                  <a:gd name="T25" fmla="*/ 2147483647 h 284"/>
                  <a:gd name="T26" fmla="*/ 2147483647 w 565"/>
                  <a:gd name="T27" fmla="*/ 2147483647 h 284"/>
                  <a:gd name="T28" fmla="*/ 2147483647 w 565"/>
                  <a:gd name="T29" fmla="*/ 2147483647 h 284"/>
                  <a:gd name="T30" fmla="*/ 2147483647 w 565"/>
                  <a:gd name="T31" fmla="*/ 2147483647 h 284"/>
                  <a:gd name="T32" fmla="*/ 2147483647 w 565"/>
                  <a:gd name="T33" fmla="*/ 2147483647 h 284"/>
                  <a:gd name="T34" fmla="*/ 2147483647 w 565"/>
                  <a:gd name="T35" fmla="*/ 2147483647 h 284"/>
                  <a:gd name="T36" fmla="*/ 2147483647 w 565"/>
                  <a:gd name="T37" fmla="*/ 2147483647 h 284"/>
                  <a:gd name="T38" fmla="*/ 2147483647 w 565"/>
                  <a:gd name="T39" fmla="*/ 2147483647 h 284"/>
                  <a:gd name="T40" fmla="*/ 2147483647 w 565"/>
                  <a:gd name="T41" fmla="*/ 0 h 284"/>
                  <a:gd name="T42" fmla="*/ 2147483647 w 565"/>
                  <a:gd name="T43" fmla="*/ 2147483647 h 284"/>
                  <a:gd name="T44" fmla="*/ 2147483647 w 565"/>
                  <a:gd name="T45" fmla="*/ 2147483647 h 284"/>
                  <a:gd name="T46" fmla="*/ 2147483647 w 565"/>
                  <a:gd name="T47" fmla="*/ 2147483647 h 284"/>
                  <a:gd name="T48" fmla="*/ 2147483647 w 565"/>
                  <a:gd name="T49" fmla="*/ 2147483647 h 284"/>
                  <a:gd name="T50" fmla="*/ 2147483647 w 565"/>
                  <a:gd name="T51" fmla="*/ 2147483647 h 284"/>
                  <a:gd name="T52" fmla="*/ 2147483647 w 565"/>
                  <a:gd name="T53" fmla="*/ 2147483647 h 284"/>
                  <a:gd name="T54" fmla="*/ 2147483647 w 565"/>
                  <a:gd name="T55" fmla="*/ 2147483647 h 284"/>
                  <a:gd name="T56" fmla="*/ 2147483647 w 565"/>
                  <a:gd name="T57" fmla="*/ 2147483647 h 284"/>
                  <a:gd name="T58" fmla="*/ 2147483647 w 565"/>
                  <a:gd name="T59" fmla="*/ 2147483647 h 284"/>
                  <a:gd name="T60" fmla="*/ 2147483647 w 565"/>
                  <a:gd name="T61" fmla="*/ 2147483647 h 284"/>
                  <a:gd name="T62" fmla="*/ 2147483647 w 565"/>
                  <a:gd name="T63" fmla="*/ 2147483647 h 284"/>
                  <a:gd name="T64" fmla="*/ 2147483647 w 565"/>
                  <a:gd name="T65" fmla="*/ 2147483647 h 284"/>
                  <a:gd name="T66" fmla="*/ 2147483647 w 565"/>
                  <a:gd name="T67" fmla="*/ 2147483647 h 284"/>
                  <a:gd name="T68" fmla="*/ 2147483647 w 565"/>
                  <a:gd name="T69" fmla="*/ 2147483647 h 284"/>
                  <a:gd name="T70" fmla="*/ 2147483647 w 565"/>
                  <a:gd name="T71" fmla="*/ 2147483647 h 284"/>
                  <a:gd name="T72" fmla="*/ 2147483647 w 565"/>
                  <a:gd name="T73" fmla="*/ 2147483647 h 284"/>
                  <a:gd name="T74" fmla="*/ 2147483647 w 565"/>
                  <a:gd name="T75" fmla="*/ 2147483647 h 284"/>
                  <a:gd name="T76" fmla="*/ 2147483647 w 565"/>
                  <a:gd name="T77" fmla="*/ 2147483647 h 284"/>
                  <a:gd name="T78" fmla="*/ 2147483647 w 565"/>
                  <a:gd name="T79" fmla="*/ 2147483647 h 284"/>
                  <a:gd name="T80" fmla="*/ 2147483647 w 565"/>
                  <a:gd name="T81" fmla="*/ 2147483647 h 284"/>
                  <a:gd name="T82" fmla="*/ 2147483647 w 565"/>
                  <a:gd name="T83" fmla="*/ 2147483647 h 284"/>
                  <a:gd name="T84" fmla="*/ 2147483647 w 565"/>
                  <a:gd name="T85" fmla="*/ 2147483647 h 284"/>
                  <a:gd name="T86" fmla="*/ 2147483647 w 565"/>
                  <a:gd name="T87" fmla="*/ 2147483647 h 284"/>
                  <a:gd name="T88" fmla="*/ 2147483647 w 565"/>
                  <a:gd name="T89" fmla="*/ 2147483647 h 284"/>
                  <a:gd name="T90" fmla="*/ 2147483647 w 565"/>
                  <a:gd name="T91" fmla="*/ 2147483647 h 284"/>
                  <a:gd name="T92" fmla="*/ 2147483647 w 565"/>
                  <a:gd name="T93" fmla="*/ 2147483647 h 284"/>
                  <a:gd name="T94" fmla="*/ 0 w 565"/>
                  <a:gd name="T95" fmla="*/ 2147483647 h 28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65"/>
                  <a:gd name="T145" fmla="*/ 0 h 284"/>
                  <a:gd name="T146" fmla="*/ 565 w 565"/>
                  <a:gd name="T147" fmla="*/ 284 h 28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65" h="284">
                    <a:moveTo>
                      <a:pt x="0" y="284"/>
                    </a:moveTo>
                    <a:lnTo>
                      <a:pt x="0" y="284"/>
                    </a:lnTo>
                    <a:lnTo>
                      <a:pt x="273" y="241"/>
                    </a:lnTo>
                    <a:lnTo>
                      <a:pt x="385" y="224"/>
                    </a:lnTo>
                    <a:lnTo>
                      <a:pt x="437" y="219"/>
                    </a:lnTo>
                    <a:lnTo>
                      <a:pt x="462" y="213"/>
                    </a:lnTo>
                    <a:lnTo>
                      <a:pt x="483" y="197"/>
                    </a:lnTo>
                    <a:lnTo>
                      <a:pt x="508" y="175"/>
                    </a:lnTo>
                    <a:lnTo>
                      <a:pt x="535" y="156"/>
                    </a:lnTo>
                    <a:lnTo>
                      <a:pt x="549" y="145"/>
                    </a:lnTo>
                    <a:lnTo>
                      <a:pt x="560" y="137"/>
                    </a:lnTo>
                    <a:lnTo>
                      <a:pt x="565" y="123"/>
                    </a:lnTo>
                    <a:lnTo>
                      <a:pt x="565" y="120"/>
                    </a:lnTo>
                    <a:lnTo>
                      <a:pt x="560" y="120"/>
                    </a:lnTo>
                    <a:lnTo>
                      <a:pt x="541" y="115"/>
                    </a:lnTo>
                    <a:lnTo>
                      <a:pt x="530" y="110"/>
                    </a:lnTo>
                    <a:lnTo>
                      <a:pt x="527" y="107"/>
                    </a:lnTo>
                    <a:lnTo>
                      <a:pt x="524" y="101"/>
                    </a:lnTo>
                    <a:lnTo>
                      <a:pt x="513" y="79"/>
                    </a:lnTo>
                    <a:lnTo>
                      <a:pt x="505" y="58"/>
                    </a:lnTo>
                    <a:lnTo>
                      <a:pt x="503" y="44"/>
                    </a:lnTo>
                    <a:lnTo>
                      <a:pt x="497" y="36"/>
                    </a:lnTo>
                    <a:lnTo>
                      <a:pt x="489" y="28"/>
                    </a:lnTo>
                    <a:lnTo>
                      <a:pt x="481" y="25"/>
                    </a:lnTo>
                    <a:lnTo>
                      <a:pt x="470" y="25"/>
                    </a:lnTo>
                    <a:lnTo>
                      <a:pt x="456" y="28"/>
                    </a:lnTo>
                    <a:lnTo>
                      <a:pt x="434" y="30"/>
                    </a:lnTo>
                    <a:lnTo>
                      <a:pt x="412" y="28"/>
                    </a:lnTo>
                    <a:lnTo>
                      <a:pt x="399" y="25"/>
                    </a:lnTo>
                    <a:lnTo>
                      <a:pt x="388" y="19"/>
                    </a:lnTo>
                    <a:lnTo>
                      <a:pt x="355" y="0"/>
                    </a:lnTo>
                    <a:lnTo>
                      <a:pt x="352" y="0"/>
                    </a:lnTo>
                    <a:lnTo>
                      <a:pt x="350" y="0"/>
                    </a:lnTo>
                    <a:lnTo>
                      <a:pt x="350" y="8"/>
                    </a:lnTo>
                    <a:lnTo>
                      <a:pt x="347" y="19"/>
                    </a:lnTo>
                    <a:lnTo>
                      <a:pt x="341" y="33"/>
                    </a:lnTo>
                    <a:lnTo>
                      <a:pt x="336" y="44"/>
                    </a:lnTo>
                    <a:lnTo>
                      <a:pt x="328" y="49"/>
                    </a:lnTo>
                    <a:lnTo>
                      <a:pt x="309" y="58"/>
                    </a:lnTo>
                    <a:lnTo>
                      <a:pt x="303" y="63"/>
                    </a:lnTo>
                    <a:lnTo>
                      <a:pt x="298" y="69"/>
                    </a:lnTo>
                    <a:lnTo>
                      <a:pt x="289" y="90"/>
                    </a:lnTo>
                    <a:lnTo>
                      <a:pt x="284" y="99"/>
                    </a:lnTo>
                    <a:lnTo>
                      <a:pt x="273" y="104"/>
                    </a:lnTo>
                    <a:lnTo>
                      <a:pt x="265" y="107"/>
                    </a:lnTo>
                    <a:lnTo>
                      <a:pt x="257" y="104"/>
                    </a:lnTo>
                    <a:lnTo>
                      <a:pt x="248" y="101"/>
                    </a:lnTo>
                    <a:lnTo>
                      <a:pt x="240" y="107"/>
                    </a:lnTo>
                    <a:lnTo>
                      <a:pt x="213" y="129"/>
                    </a:lnTo>
                    <a:lnTo>
                      <a:pt x="199" y="137"/>
                    </a:lnTo>
                    <a:lnTo>
                      <a:pt x="188" y="142"/>
                    </a:lnTo>
                    <a:lnTo>
                      <a:pt x="175" y="142"/>
                    </a:lnTo>
                    <a:lnTo>
                      <a:pt x="158" y="142"/>
                    </a:lnTo>
                    <a:lnTo>
                      <a:pt x="136" y="140"/>
                    </a:lnTo>
                    <a:lnTo>
                      <a:pt x="120" y="140"/>
                    </a:lnTo>
                    <a:lnTo>
                      <a:pt x="90" y="142"/>
                    </a:lnTo>
                    <a:lnTo>
                      <a:pt x="82" y="145"/>
                    </a:lnTo>
                    <a:lnTo>
                      <a:pt x="79" y="150"/>
                    </a:lnTo>
                    <a:lnTo>
                      <a:pt x="79" y="161"/>
                    </a:lnTo>
                    <a:lnTo>
                      <a:pt x="76" y="175"/>
                    </a:lnTo>
                    <a:lnTo>
                      <a:pt x="74" y="181"/>
                    </a:lnTo>
                    <a:lnTo>
                      <a:pt x="68" y="189"/>
                    </a:lnTo>
                    <a:lnTo>
                      <a:pt x="60" y="194"/>
                    </a:lnTo>
                    <a:lnTo>
                      <a:pt x="52" y="197"/>
                    </a:lnTo>
                    <a:lnTo>
                      <a:pt x="33" y="205"/>
                    </a:lnTo>
                    <a:lnTo>
                      <a:pt x="16" y="211"/>
                    </a:lnTo>
                    <a:lnTo>
                      <a:pt x="8" y="219"/>
                    </a:lnTo>
                    <a:lnTo>
                      <a:pt x="5" y="222"/>
                    </a:lnTo>
                    <a:lnTo>
                      <a:pt x="5" y="227"/>
                    </a:lnTo>
                    <a:lnTo>
                      <a:pt x="8" y="232"/>
                    </a:lnTo>
                    <a:lnTo>
                      <a:pt x="13" y="238"/>
                    </a:lnTo>
                    <a:lnTo>
                      <a:pt x="16" y="243"/>
                    </a:lnTo>
                    <a:lnTo>
                      <a:pt x="13" y="254"/>
                    </a:lnTo>
                    <a:lnTo>
                      <a:pt x="3" y="276"/>
                    </a:lnTo>
                    <a:lnTo>
                      <a:pt x="0" y="284"/>
                    </a:lnTo>
                    <a:close/>
                  </a:path>
                </a:pathLst>
              </a:custGeom>
              <a:solidFill>
                <a:srgbClr val="FFFFFF"/>
              </a:solidFill>
              <a:ln w="9525">
                <a:solidFill>
                  <a:srgbClr val="010101"/>
                </a:solidFill>
                <a:round/>
                <a:headEnd/>
                <a:tailEnd/>
              </a:ln>
            </p:spPr>
            <p:txBody>
              <a:bodyPr/>
              <a:lstStyle/>
              <a:p>
                <a:endParaRPr lang="en-US" dirty="0"/>
              </a:p>
            </p:txBody>
          </p:sp>
          <p:sp>
            <p:nvSpPr>
              <p:cNvPr id="25" name="Freeform 35"/>
              <p:cNvSpPr>
                <a:spLocks/>
              </p:cNvSpPr>
              <p:nvPr/>
            </p:nvSpPr>
            <p:spPr bwMode="auto">
              <a:xfrm>
                <a:off x="6003925" y="3851275"/>
                <a:ext cx="1182688" cy="447675"/>
              </a:xfrm>
              <a:custGeom>
                <a:avLst/>
                <a:gdLst>
                  <a:gd name="T0" fmla="*/ 0 w 667"/>
                  <a:gd name="T1" fmla="*/ 2147483647 h 252"/>
                  <a:gd name="T2" fmla="*/ 0 w 667"/>
                  <a:gd name="T3" fmla="*/ 2147483647 h 252"/>
                  <a:gd name="T4" fmla="*/ 2147483647 w 667"/>
                  <a:gd name="T5" fmla="*/ 2147483647 h 252"/>
                  <a:gd name="T6" fmla="*/ 2147483647 w 667"/>
                  <a:gd name="T7" fmla="*/ 2147483647 h 252"/>
                  <a:gd name="T8" fmla="*/ 2147483647 w 667"/>
                  <a:gd name="T9" fmla="*/ 2147483647 h 252"/>
                  <a:gd name="T10" fmla="*/ 2147483647 w 667"/>
                  <a:gd name="T11" fmla="*/ 2147483647 h 252"/>
                  <a:gd name="T12" fmla="*/ 2147483647 w 667"/>
                  <a:gd name="T13" fmla="*/ 2147483647 h 252"/>
                  <a:gd name="T14" fmla="*/ 2147483647 w 667"/>
                  <a:gd name="T15" fmla="*/ 2147483647 h 252"/>
                  <a:gd name="T16" fmla="*/ 2147483647 w 667"/>
                  <a:gd name="T17" fmla="*/ 2147483647 h 252"/>
                  <a:gd name="T18" fmla="*/ 2147483647 w 667"/>
                  <a:gd name="T19" fmla="*/ 2147483647 h 252"/>
                  <a:gd name="T20" fmla="*/ 2147483647 w 667"/>
                  <a:gd name="T21" fmla="*/ 2147483647 h 252"/>
                  <a:gd name="T22" fmla="*/ 2147483647 w 667"/>
                  <a:gd name="T23" fmla="*/ 2147483647 h 252"/>
                  <a:gd name="T24" fmla="*/ 2147483647 w 667"/>
                  <a:gd name="T25" fmla="*/ 2147483647 h 252"/>
                  <a:gd name="T26" fmla="*/ 2147483647 w 667"/>
                  <a:gd name="T27" fmla="*/ 2147483647 h 252"/>
                  <a:gd name="T28" fmla="*/ 2147483647 w 667"/>
                  <a:gd name="T29" fmla="*/ 2147483647 h 252"/>
                  <a:gd name="T30" fmla="*/ 2147483647 w 667"/>
                  <a:gd name="T31" fmla="*/ 2147483647 h 252"/>
                  <a:gd name="T32" fmla="*/ 2147483647 w 667"/>
                  <a:gd name="T33" fmla="*/ 2147483647 h 252"/>
                  <a:gd name="T34" fmla="*/ 2147483647 w 667"/>
                  <a:gd name="T35" fmla="*/ 2147483647 h 252"/>
                  <a:gd name="T36" fmla="*/ 2147483647 w 667"/>
                  <a:gd name="T37" fmla="*/ 2147483647 h 252"/>
                  <a:gd name="T38" fmla="*/ 2147483647 w 667"/>
                  <a:gd name="T39" fmla="*/ 2147483647 h 252"/>
                  <a:gd name="T40" fmla="*/ 2147483647 w 667"/>
                  <a:gd name="T41" fmla="*/ 2147483647 h 252"/>
                  <a:gd name="T42" fmla="*/ 2147483647 w 667"/>
                  <a:gd name="T43" fmla="*/ 2147483647 h 252"/>
                  <a:gd name="T44" fmla="*/ 2147483647 w 667"/>
                  <a:gd name="T45" fmla="*/ 2147483647 h 252"/>
                  <a:gd name="T46" fmla="*/ 2147483647 w 667"/>
                  <a:gd name="T47" fmla="*/ 2147483647 h 252"/>
                  <a:gd name="T48" fmla="*/ 2147483647 w 667"/>
                  <a:gd name="T49" fmla="*/ 2147483647 h 252"/>
                  <a:gd name="T50" fmla="*/ 2147483647 w 667"/>
                  <a:gd name="T51" fmla="*/ 2147483647 h 252"/>
                  <a:gd name="T52" fmla="*/ 2147483647 w 667"/>
                  <a:gd name="T53" fmla="*/ 2147483647 h 252"/>
                  <a:gd name="T54" fmla="*/ 2147483647 w 667"/>
                  <a:gd name="T55" fmla="*/ 2147483647 h 252"/>
                  <a:gd name="T56" fmla="*/ 2147483647 w 667"/>
                  <a:gd name="T57" fmla="*/ 2147483647 h 252"/>
                  <a:gd name="T58" fmla="*/ 2147483647 w 667"/>
                  <a:gd name="T59" fmla="*/ 2147483647 h 252"/>
                  <a:gd name="T60" fmla="*/ 2147483647 w 667"/>
                  <a:gd name="T61" fmla="*/ 2147483647 h 252"/>
                  <a:gd name="T62" fmla="*/ 2147483647 w 667"/>
                  <a:gd name="T63" fmla="*/ 2147483647 h 252"/>
                  <a:gd name="T64" fmla="*/ 2147483647 w 667"/>
                  <a:gd name="T65" fmla="*/ 2147483647 h 252"/>
                  <a:gd name="T66" fmla="*/ 2147483647 w 667"/>
                  <a:gd name="T67" fmla="*/ 2147483647 h 252"/>
                  <a:gd name="T68" fmla="*/ 2147483647 w 667"/>
                  <a:gd name="T69" fmla="*/ 2147483647 h 252"/>
                  <a:gd name="T70" fmla="*/ 2147483647 w 667"/>
                  <a:gd name="T71" fmla="*/ 2147483647 h 252"/>
                  <a:gd name="T72" fmla="*/ 2147483647 w 667"/>
                  <a:gd name="T73" fmla="*/ 2147483647 h 252"/>
                  <a:gd name="T74" fmla="*/ 2147483647 w 667"/>
                  <a:gd name="T75" fmla="*/ 2147483647 h 252"/>
                  <a:gd name="T76" fmla="*/ 2147483647 w 667"/>
                  <a:gd name="T77" fmla="*/ 0 h 252"/>
                  <a:gd name="T78" fmla="*/ 2147483647 w 667"/>
                  <a:gd name="T79" fmla="*/ 0 h 252"/>
                  <a:gd name="T80" fmla="*/ 2147483647 w 667"/>
                  <a:gd name="T81" fmla="*/ 2147483647 h 252"/>
                  <a:gd name="T82" fmla="*/ 2147483647 w 667"/>
                  <a:gd name="T83" fmla="*/ 2147483647 h 252"/>
                  <a:gd name="T84" fmla="*/ 2147483647 w 667"/>
                  <a:gd name="T85" fmla="*/ 2147483647 h 252"/>
                  <a:gd name="T86" fmla="*/ 2147483647 w 667"/>
                  <a:gd name="T87" fmla="*/ 2147483647 h 252"/>
                  <a:gd name="T88" fmla="*/ 2147483647 w 667"/>
                  <a:gd name="T89" fmla="*/ 2147483647 h 252"/>
                  <a:gd name="T90" fmla="*/ 2147483647 w 667"/>
                  <a:gd name="T91" fmla="*/ 2147483647 h 252"/>
                  <a:gd name="T92" fmla="*/ 2147483647 w 667"/>
                  <a:gd name="T93" fmla="*/ 2147483647 h 252"/>
                  <a:gd name="T94" fmla="*/ 2147483647 w 667"/>
                  <a:gd name="T95" fmla="*/ 2147483647 h 252"/>
                  <a:gd name="T96" fmla="*/ 2147483647 w 667"/>
                  <a:gd name="T97" fmla="*/ 2147483647 h 252"/>
                  <a:gd name="T98" fmla="*/ 2147483647 w 667"/>
                  <a:gd name="T99" fmla="*/ 2147483647 h 252"/>
                  <a:gd name="T100" fmla="*/ 2147483647 w 667"/>
                  <a:gd name="T101" fmla="*/ 2147483647 h 252"/>
                  <a:gd name="T102" fmla="*/ 2147483647 w 667"/>
                  <a:gd name="T103" fmla="*/ 2147483647 h 252"/>
                  <a:gd name="T104" fmla="*/ 2147483647 w 667"/>
                  <a:gd name="T105" fmla="*/ 2147483647 h 252"/>
                  <a:gd name="T106" fmla="*/ 2147483647 w 667"/>
                  <a:gd name="T107" fmla="*/ 2147483647 h 252"/>
                  <a:gd name="T108" fmla="*/ 2147483647 w 667"/>
                  <a:gd name="T109" fmla="*/ 2147483647 h 252"/>
                  <a:gd name="T110" fmla="*/ 0 w 667"/>
                  <a:gd name="T111" fmla="*/ 2147483647 h 252"/>
                  <a:gd name="T112" fmla="*/ 0 w 667"/>
                  <a:gd name="T113" fmla="*/ 2147483647 h 25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667"/>
                  <a:gd name="T172" fmla="*/ 0 h 252"/>
                  <a:gd name="T173" fmla="*/ 667 w 667"/>
                  <a:gd name="T174" fmla="*/ 252 h 25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667" h="252">
                    <a:moveTo>
                      <a:pt x="0" y="252"/>
                    </a:moveTo>
                    <a:lnTo>
                      <a:pt x="0" y="252"/>
                    </a:lnTo>
                    <a:lnTo>
                      <a:pt x="104" y="233"/>
                    </a:lnTo>
                    <a:lnTo>
                      <a:pt x="238" y="211"/>
                    </a:lnTo>
                    <a:lnTo>
                      <a:pt x="268" y="205"/>
                    </a:lnTo>
                    <a:lnTo>
                      <a:pt x="301" y="197"/>
                    </a:lnTo>
                    <a:lnTo>
                      <a:pt x="333" y="192"/>
                    </a:lnTo>
                    <a:lnTo>
                      <a:pt x="363" y="186"/>
                    </a:lnTo>
                    <a:lnTo>
                      <a:pt x="437" y="181"/>
                    </a:lnTo>
                    <a:lnTo>
                      <a:pt x="470" y="178"/>
                    </a:lnTo>
                    <a:lnTo>
                      <a:pt x="481" y="175"/>
                    </a:lnTo>
                    <a:lnTo>
                      <a:pt x="489" y="173"/>
                    </a:lnTo>
                    <a:lnTo>
                      <a:pt x="495" y="167"/>
                    </a:lnTo>
                    <a:lnTo>
                      <a:pt x="500" y="159"/>
                    </a:lnTo>
                    <a:lnTo>
                      <a:pt x="514" y="137"/>
                    </a:lnTo>
                    <a:lnTo>
                      <a:pt x="533" y="115"/>
                    </a:lnTo>
                    <a:lnTo>
                      <a:pt x="541" y="107"/>
                    </a:lnTo>
                    <a:lnTo>
                      <a:pt x="555" y="99"/>
                    </a:lnTo>
                    <a:lnTo>
                      <a:pt x="571" y="91"/>
                    </a:lnTo>
                    <a:lnTo>
                      <a:pt x="574" y="88"/>
                    </a:lnTo>
                    <a:lnTo>
                      <a:pt x="579" y="80"/>
                    </a:lnTo>
                    <a:lnTo>
                      <a:pt x="585" y="72"/>
                    </a:lnTo>
                    <a:lnTo>
                      <a:pt x="593" y="63"/>
                    </a:lnTo>
                    <a:lnTo>
                      <a:pt x="601" y="58"/>
                    </a:lnTo>
                    <a:lnTo>
                      <a:pt x="612" y="55"/>
                    </a:lnTo>
                    <a:lnTo>
                      <a:pt x="639" y="55"/>
                    </a:lnTo>
                    <a:lnTo>
                      <a:pt x="648" y="44"/>
                    </a:lnTo>
                    <a:lnTo>
                      <a:pt x="661" y="22"/>
                    </a:lnTo>
                    <a:lnTo>
                      <a:pt x="664" y="6"/>
                    </a:lnTo>
                    <a:lnTo>
                      <a:pt x="667" y="0"/>
                    </a:lnTo>
                    <a:lnTo>
                      <a:pt x="516" y="25"/>
                    </a:lnTo>
                    <a:lnTo>
                      <a:pt x="352" y="50"/>
                    </a:lnTo>
                    <a:lnTo>
                      <a:pt x="158" y="77"/>
                    </a:lnTo>
                    <a:lnTo>
                      <a:pt x="63" y="93"/>
                    </a:lnTo>
                    <a:lnTo>
                      <a:pt x="44" y="112"/>
                    </a:lnTo>
                    <a:lnTo>
                      <a:pt x="30" y="129"/>
                    </a:lnTo>
                    <a:lnTo>
                      <a:pt x="25" y="140"/>
                    </a:lnTo>
                    <a:lnTo>
                      <a:pt x="19" y="170"/>
                    </a:lnTo>
                    <a:lnTo>
                      <a:pt x="11" y="214"/>
                    </a:lnTo>
                    <a:lnTo>
                      <a:pt x="5" y="241"/>
                    </a:lnTo>
                    <a:lnTo>
                      <a:pt x="0" y="252"/>
                    </a:lnTo>
                    <a:close/>
                  </a:path>
                </a:pathLst>
              </a:custGeom>
              <a:solidFill>
                <a:srgbClr val="FFFFFF"/>
              </a:solidFill>
              <a:ln w="9525">
                <a:solidFill>
                  <a:srgbClr val="010101"/>
                </a:solidFill>
                <a:round/>
                <a:headEnd/>
                <a:tailEnd/>
              </a:ln>
            </p:spPr>
            <p:txBody>
              <a:bodyPr/>
              <a:lstStyle/>
              <a:p>
                <a:endParaRPr lang="en-US" dirty="0"/>
              </a:p>
            </p:txBody>
          </p:sp>
          <p:sp>
            <p:nvSpPr>
              <p:cNvPr id="26" name="Freeform 36"/>
              <p:cNvSpPr>
                <a:spLocks/>
              </p:cNvSpPr>
              <p:nvPr/>
            </p:nvSpPr>
            <p:spPr bwMode="auto">
              <a:xfrm>
                <a:off x="5853113" y="4240213"/>
                <a:ext cx="519112" cy="847725"/>
              </a:xfrm>
              <a:custGeom>
                <a:avLst/>
                <a:gdLst>
                  <a:gd name="T0" fmla="*/ 2147483647 w 293"/>
                  <a:gd name="T1" fmla="*/ 2147483647 h 478"/>
                  <a:gd name="T2" fmla="*/ 2147483647 w 293"/>
                  <a:gd name="T3" fmla="*/ 2147483647 h 478"/>
                  <a:gd name="T4" fmla="*/ 2147483647 w 293"/>
                  <a:gd name="T5" fmla="*/ 2147483647 h 478"/>
                  <a:gd name="T6" fmla="*/ 2147483647 w 293"/>
                  <a:gd name="T7" fmla="*/ 2147483647 h 478"/>
                  <a:gd name="T8" fmla="*/ 2147483647 w 293"/>
                  <a:gd name="T9" fmla="*/ 2147483647 h 478"/>
                  <a:gd name="T10" fmla="*/ 2147483647 w 293"/>
                  <a:gd name="T11" fmla="*/ 2147483647 h 478"/>
                  <a:gd name="T12" fmla="*/ 2147483647 w 293"/>
                  <a:gd name="T13" fmla="*/ 2147483647 h 478"/>
                  <a:gd name="T14" fmla="*/ 2147483647 w 293"/>
                  <a:gd name="T15" fmla="*/ 2147483647 h 478"/>
                  <a:gd name="T16" fmla="*/ 2147483647 w 293"/>
                  <a:gd name="T17" fmla="*/ 2147483647 h 478"/>
                  <a:gd name="T18" fmla="*/ 2147483647 w 293"/>
                  <a:gd name="T19" fmla="*/ 2147483647 h 478"/>
                  <a:gd name="T20" fmla="*/ 2147483647 w 293"/>
                  <a:gd name="T21" fmla="*/ 2147483647 h 478"/>
                  <a:gd name="T22" fmla="*/ 2147483647 w 293"/>
                  <a:gd name="T23" fmla="*/ 2147483647 h 478"/>
                  <a:gd name="T24" fmla="*/ 2147483647 w 293"/>
                  <a:gd name="T25" fmla="*/ 0 h 478"/>
                  <a:gd name="T26" fmla="*/ 2147483647 w 293"/>
                  <a:gd name="T27" fmla="*/ 2147483647 h 478"/>
                  <a:gd name="T28" fmla="*/ 2147483647 w 293"/>
                  <a:gd name="T29" fmla="*/ 2147483647 h 478"/>
                  <a:gd name="T30" fmla="*/ 2147483647 w 293"/>
                  <a:gd name="T31" fmla="*/ 2147483647 h 478"/>
                  <a:gd name="T32" fmla="*/ 2147483647 w 293"/>
                  <a:gd name="T33" fmla="*/ 2147483647 h 478"/>
                  <a:gd name="T34" fmla="*/ 2147483647 w 293"/>
                  <a:gd name="T35" fmla="*/ 2147483647 h 478"/>
                  <a:gd name="T36" fmla="*/ 2147483647 w 293"/>
                  <a:gd name="T37" fmla="*/ 2147483647 h 478"/>
                  <a:gd name="T38" fmla="*/ 2147483647 w 293"/>
                  <a:gd name="T39" fmla="*/ 2147483647 h 478"/>
                  <a:gd name="T40" fmla="*/ 2147483647 w 293"/>
                  <a:gd name="T41" fmla="*/ 2147483647 h 478"/>
                  <a:gd name="T42" fmla="*/ 2147483647 w 293"/>
                  <a:gd name="T43" fmla="*/ 2147483647 h 478"/>
                  <a:gd name="T44" fmla="*/ 2147483647 w 293"/>
                  <a:gd name="T45" fmla="*/ 2147483647 h 478"/>
                  <a:gd name="T46" fmla="*/ 2147483647 w 293"/>
                  <a:gd name="T47" fmla="*/ 2147483647 h 478"/>
                  <a:gd name="T48" fmla="*/ 2147483647 w 293"/>
                  <a:gd name="T49" fmla="*/ 2147483647 h 478"/>
                  <a:gd name="T50" fmla="*/ 2147483647 w 293"/>
                  <a:gd name="T51" fmla="*/ 2147483647 h 478"/>
                  <a:gd name="T52" fmla="*/ 2147483647 w 293"/>
                  <a:gd name="T53" fmla="*/ 2147483647 h 478"/>
                  <a:gd name="T54" fmla="*/ 2147483647 w 293"/>
                  <a:gd name="T55" fmla="*/ 2147483647 h 478"/>
                  <a:gd name="T56" fmla="*/ 2147483647 w 293"/>
                  <a:gd name="T57" fmla="*/ 2147483647 h 478"/>
                  <a:gd name="T58" fmla="*/ 0 w 293"/>
                  <a:gd name="T59" fmla="*/ 2147483647 h 478"/>
                  <a:gd name="T60" fmla="*/ 2147483647 w 293"/>
                  <a:gd name="T61" fmla="*/ 2147483647 h 478"/>
                  <a:gd name="T62" fmla="*/ 2147483647 w 293"/>
                  <a:gd name="T63" fmla="*/ 2147483647 h 478"/>
                  <a:gd name="T64" fmla="*/ 2147483647 w 293"/>
                  <a:gd name="T65" fmla="*/ 2147483647 h 478"/>
                  <a:gd name="T66" fmla="*/ 2147483647 w 293"/>
                  <a:gd name="T67" fmla="*/ 2147483647 h 478"/>
                  <a:gd name="T68" fmla="*/ 2147483647 w 293"/>
                  <a:gd name="T69" fmla="*/ 2147483647 h 478"/>
                  <a:gd name="T70" fmla="*/ 2147483647 w 293"/>
                  <a:gd name="T71" fmla="*/ 2147483647 h 478"/>
                  <a:gd name="T72" fmla="*/ 2147483647 w 293"/>
                  <a:gd name="T73" fmla="*/ 2147483647 h 478"/>
                  <a:gd name="T74" fmla="*/ 2147483647 w 293"/>
                  <a:gd name="T75" fmla="*/ 2147483647 h 478"/>
                  <a:gd name="T76" fmla="*/ 2147483647 w 293"/>
                  <a:gd name="T77" fmla="*/ 2147483647 h 478"/>
                  <a:gd name="T78" fmla="*/ 2147483647 w 293"/>
                  <a:gd name="T79" fmla="*/ 2147483647 h 47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93"/>
                  <a:gd name="T121" fmla="*/ 0 h 478"/>
                  <a:gd name="T122" fmla="*/ 293 w 293"/>
                  <a:gd name="T123" fmla="*/ 478 h 47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93" h="478">
                    <a:moveTo>
                      <a:pt x="186" y="478"/>
                    </a:moveTo>
                    <a:lnTo>
                      <a:pt x="186" y="478"/>
                    </a:lnTo>
                    <a:lnTo>
                      <a:pt x="200" y="467"/>
                    </a:lnTo>
                    <a:lnTo>
                      <a:pt x="216" y="462"/>
                    </a:lnTo>
                    <a:lnTo>
                      <a:pt x="227" y="459"/>
                    </a:lnTo>
                    <a:lnTo>
                      <a:pt x="233" y="459"/>
                    </a:lnTo>
                    <a:lnTo>
                      <a:pt x="235" y="462"/>
                    </a:lnTo>
                    <a:lnTo>
                      <a:pt x="241" y="465"/>
                    </a:lnTo>
                    <a:lnTo>
                      <a:pt x="252" y="465"/>
                    </a:lnTo>
                    <a:lnTo>
                      <a:pt x="263" y="462"/>
                    </a:lnTo>
                    <a:lnTo>
                      <a:pt x="271" y="459"/>
                    </a:lnTo>
                    <a:lnTo>
                      <a:pt x="276" y="456"/>
                    </a:lnTo>
                    <a:lnTo>
                      <a:pt x="284" y="456"/>
                    </a:lnTo>
                    <a:lnTo>
                      <a:pt x="290" y="454"/>
                    </a:lnTo>
                    <a:lnTo>
                      <a:pt x="293" y="445"/>
                    </a:lnTo>
                    <a:lnTo>
                      <a:pt x="293" y="424"/>
                    </a:lnTo>
                    <a:lnTo>
                      <a:pt x="290" y="396"/>
                    </a:lnTo>
                    <a:lnTo>
                      <a:pt x="284" y="380"/>
                    </a:lnTo>
                    <a:lnTo>
                      <a:pt x="279" y="358"/>
                    </a:lnTo>
                    <a:lnTo>
                      <a:pt x="279" y="336"/>
                    </a:lnTo>
                    <a:lnTo>
                      <a:pt x="279" y="0"/>
                    </a:lnTo>
                    <a:lnTo>
                      <a:pt x="189" y="14"/>
                    </a:lnTo>
                    <a:lnTo>
                      <a:pt x="126" y="22"/>
                    </a:lnTo>
                    <a:lnTo>
                      <a:pt x="93" y="30"/>
                    </a:lnTo>
                    <a:lnTo>
                      <a:pt x="85" y="36"/>
                    </a:lnTo>
                    <a:lnTo>
                      <a:pt x="80" y="41"/>
                    </a:lnTo>
                    <a:lnTo>
                      <a:pt x="63" y="66"/>
                    </a:lnTo>
                    <a:lnTo>
                      <a:pt x="49" y="98"/>
                    </a:lnTo>
                    <a:lnTo>
                      <a:pt x="36" y="128"/>
                    </a:lnTo>
                    <a:lnTo>
                      <a:pt x="25" y="169"/>
                    </a:lnTo>
                    <a:lnTo>
                      <a:pt x="22" y="183"/>
                    </a:lnTo>
                    <a:lnTo>
                      <a:pt x="25" y="194"/>
                    </a:lnTo>
                    <a:lnTo>
                      <a:pt x="30" y="216"/>
                    </a:lnTo>
                    <a:lnTo>
                      <a:pt x="30" y="224"/>
                    </a:lnTo>
                    <a:lnTo>
                      <a:pt x="25" y="235"/>
                    </a:lnTo>
                    <a:lnTo>
                      <a:pt x="17" y="251"/>
                    </a:lnTo>
                    <a:lnTo>
                      <a:pt x="17" y="260"/>
                    </a:lnTo>
                    <a:lnTo>
                      <a:pt x="17" y="268"/>
                    </a:lnTo>
                    <a:lnTo>
                      <a:pt x="22" y="281"/>
                    </a:lnTo>
                    <a:lnTo>
                      <a:pt x="33" y="295"/>
                    </a:lnTo>
                    <a:lnTo>
                      <a:pt x="41" y="312"/>
                    </a:lnTo>
                    <a:lnTo>
                      <a:pt x="41" y="317"/>
                    </a:lnTo>
                    <a:lnTo>
                      <a:pt x="41" y="322"/>
                    </a:lnTo>
                    <a:lnTo>
                      <a:pt x="22" y="350"/>
                    </a:lnTo>
                    <a:lnTo>
                      <a:pt x="14" y="366"/>
                    </a:lnTo>
                    <a:lnTo>
                      <a:pt x="8" y="380"/>
                    </a:lnTo>
                    <a:lnTo>
                      <a:pt x="0" y="407"/>
                    </a:lnTo>
                    <a:lnTo>
                      <a:pt x="0" y="418"/>
                    </a:lnTo>
                    <a:lnTo>
                      <a:pt x="3" y="421"/>
                    </a:lnTo>
                    <a:lnTo>
                      <a:pt x="6" y="424"/>
                    </a:lnTo>
                    <a:lnTo>
                      <a:pt x="22" y="426"/>
                    </a:lnTo>
                    <a:lnTo>
                      <a:pt x="44" y="426"/>
                    </a:lnTo>
                    <a:lnTo>
                      <a:pt x="85" y="424"/>
                    </a:lnTo>
                    <a:lnTo>
                      <a:pt x="126" y="421"/>
                    </a:lnTo>
                    <a:lnTo>
                      <a:pt x="156" y="424"/>
                    </a:lnTo>
                    <a:lnTo>
                      <a:pt x="153" y="426"/>
                    </a:lnTo>
                    <a:lnTo>
                      <a:pt x="153" y="434"/>
                    </a:lnTo>
                    <a:lnTo>
                      <a:pt x="153" y="448"/>
                    </a:lnTo>
                    <a:lnTo>
                      <a:pt x="156" y="454"/>
                    </a:lnTo>
                    <a:lnTo>
                      <a:pt x="161" y="459"/>
                    </a:lnTo>
                    <a:lnTo>
                      <a:pt x="178" y="473"/>
                    </a:lnTo>
                    <a:lnTo>
                      <a:pt x="186" y="478"/>
                    </a:lnTo>
                    <a:close/>
                  </a:path>
                </a:pathLst>
              </a:custGeom>
              <a:solidFill>
                <a:srgbClr val="FFFFFF"/>
              </a:solidFill>
              <a:ln w="9525">
                <a:solidFill>
                  <a:srgbClr val="010101"/>
                </a:solidFill>
                <a:round/>
                <a:headEnd/>
                <a:tailEnd/>
              </a:ln>
            </p:spPr>
            <p:txBody>
              <a:bodyPr/>
              <a:lstStyle/>
              <a:p>
                <a:endParaRPr lang="en-US" dirty="0"/>
              </a:p>
            </p:txBody>
          </p:sp>
          <p:sp>
            <p:nvSpPr>
              <p:cNvPr id="27" name="Freeform 37"/>
              <p:cNvSpPr>
                <a:spLocks/>
              </p:cNvSpPr>
              <p:nvPr/>
            </p:nvSpPr>
            <p:spPr bwMode="auto">
              <a:xfrm>
                <a:off x="6343650" y="4181475"/>
                <a:ext cx="527050" cy="896938"/>
              </a:xfrm>
              <a:custGeom>
                <a:avLst/>
                <a:gdLst>
                  <a:gd name="T0" fmla="*/ 2147483647 w 298"/>
                  <a:gd name="T1" fmla="*/ 0 h 506"/>
                  <a:gd name="T2" fmla="*/ 2147483647 w 298"/>
                  <a:gd name="T3" fmla="*/ 2147483647 h 506"/>
                  <a:gd name="T4" fmla="*/ 2147483647 w 298"/>
                  <a:gd name="T5" fmla="*/ 2147483647 h 506"/>
                  <a:gd name="T6" fmla="*/ 2147483647 w 298"/>
                  <a:gd name="T7" fmla="*/ 2147483647 h 506"/>
                  <a:gd name="T8" fmla="*/ 2147483647 w 298"/>
                  <a:gd name="T9" fmla="*/ 2147483647 h 506"/>
                  <a:gd name="T10" fmla="*/ 2147483647 w 298"/>
                  <a:gd name="T11" fmla="*/ 2147483647 h 506"/>
                  <a:gd name="T12" fmla="*/ 2147483647 w 298"/>
                  <a:gd name="T13" fmla="*/ 2147483647 h 506"/>
                  <a:gd name="T14" fmla="*/ 2147483647 w 298"/>
                  <a:gd name="T15" fmla="*/ 2147483647 h 506"/>
                  <a:gd name="T16" fmla="*/ 2147483647 w 298"/>
                  <a:gd name="T17" fmla="*/ 2147483647 h 506"/>
                  <a:gd name="T18" fmla="*/ 2147483647 w 298"/>
                  <a:gd name="T19" fmla="*/ 2147483647 h 506"/>
                  <a:gd name="T20" fmla="*/ 2147483647 w 298"/>
                  <a:gd name="T21" fmla="*/ 2147483647 h 506"/>
                  <a:gd name="T22" fmla="*/ 2147483647 w 298"/>
                  <a:gd name="T23" fmla="*/ 2147483647 h 506"/>
                  <a:gd name="T24" fmla="*/ 2147483647 w 298"/>
                  <a:gd name="T25" fmla="*/ 2147483647 h 506"/>
                  <a:gd name="T26" fmla="*/ 2147483647 w 298"/>
                  <a:gd name="T27" fmla="*/ 2147483647 h 506"/>
                  <a:gd name="T28" fmla="*/ 2147483647 w 298"/>
                  <a:gd name="T29" fmla="*/ 2147483647 h 506"/>
                  <a:gd name="T30" fmla="*/ 2147483647 w 298"/>
                  <a:gd name="T31" fmla="*/ 2147483647 h 506"/>
                  <a:gd name="T32" fmla="*/ 2147483647 w 298"/>
                  <a:gd name="T33" fmla="*/ 2147483647 h 506"/>
                  <a:gd name="T34" fmla="*/ 2147483647 w 298"/>
                  <a:gd name="T35" fmla="*/ 2147483647 h 506"/>
                  <a:gd name="T36" fmla="*/ 2147483647 w 298"/>
                  <a:gd name="T37" fmla="*/ 2147483647 h 506"/>
                  <a:gd name="T38" fmla="*/ 2147483647 w 298"/>
                  <a:gd name="T39" fmla="*/ 2147483647 h 506"/>
                  <a:gd name="T40" fmla="*/ 2147483647 w 298"/>
                  <a:gd name="T41" fmla="*/ 2147483647 h 506"/>
                  <a:gd name="T42" fmla="*/ 2147483647 w 298"/>
                  <a:gd name="T43" fmla="*/ 2147483647 h 506"/>
                  <a:gd name="T44" fmla="*/ 2147483647 w 298"/>
                  <a:gd name="T45" fmla="*/ 2147483647 h 506"/>
                  <a:gd name="T46" fmla="*/ 2147483647 w 298"/>
                  <a:gd name="T47" fmla="*/ 2147483647 h 506"/>
                  <a:gd name="T48" fmla="*/ 2147483647 w 298"/>
                  <a:gd name="T49" fmla="*/ 2147483647 h 506"/>
                  <a:gd name="T50" fmla="*/ 2147483647 w 298"/>
                  <a:gd name="T51" fmla="*/ 2147483647 h 506"/>
                  <a:gd name="T52" fmla="*/ 2147483647 w 298"/>
                  <a:gd name="T53" fmla="*/ 2147483647 h 506"/>
                  <a:gd name="T54" fmla="*/ 2147483647 w 298"/>
                  <a:gd name="T55" fmla="*/ 2147483647 h 506"/>
                  <a:gd name="T56" fmla="*/ 2147483647 w 298"/>
                  <a:gd name="T57" fmla="*/ 2147483647 h 506"/>
                  <a:gd name="T58" fmla="*/ 2147483647 w 298"/>
                  <a:gd name="T59" fmla="*/ 2147483647 h 506"/>
                  <a:gd name="T60" fmla="*/ 2147483647 w 298"/>
                  <a:gd name="T61" fmla="*/ 2147483647 h 506"/>
                  <a:gd name="T62" fmla="*/ 2147483647 w 298"/>
                  <a:gd name="T63" fmla="*/ 2147483647 h 506"/>
                  <a:gd name="T64" fmla="*/ 2147483647 w 298"/>
                  <a:gd name="T65" fmla="*/ 2147483647 h 506"/>
                  <a:gd name="T66" fmla="*/ 2147483647 w 298"/>
                  <a:gd name="T67" fmla="*/ 2147483647 h 506"/>
                  <a:gd name="T68" fmla="*/ 0 w 298"/>
                  <a:gd name="T69" fmla="*/ 2147483647 h 506"/>
                  <a:gd name="T70" fmla="*/ 2147483647 w 298"/>
                  <a:gd name="T71" fmla="*/ 2147483647 h 506"/>
                  <a:gd name="T72" fmla="*/ 2147483647 w 298"/>
                  <a:gd name="T73" fmla="*/ 2147483647 h 506"/>
                  <a:gd name="T74" fmla="*/ 2147483647 w 298"/>
                  <a:gd name="T75" fmla="*/ 2147483647 h 506"/>
                  <a:gd name="T76" fmla="*/ 2147483647 w 298"/>
                  <a:gd name="T77" fmla="*/ 2147483647 h 506"/>
                  <a:gd name="T78" fmla="*/ 2147483647 w 298"/>
                  <a:gd name="T79" fmla="*/ 2147483647 h 506"/>
                  <a:gd name="T80" fmla="*/ 2147483647 w 298"/>
                  <a:gd name="T81" fmla="*/ 0 h 506"/>
                  <a:gd name="T82" fmla="*/ 2147483647 w 298"/>
                  <a:gd name="T83" fmla="*/ 0 h 506"/>
                  <a:gd name="T84" fmla="*/ 2147483647 w 298"/>
                  <a:gd name="T85" fmla="*/ 0 h 50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98"/>
                  <a:gd name="T130" fmla="*/ 0 h 506"/>
                  <a:gd name="T131" fmla="*/ 298 w 298"/>
                  <a:gd name="T132" fmla="*/ 506 h 50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98" h="506">
                    <a:moveTo>
                      <a:pt x="222" y="0"/>
                    </a:moveTo>
                    <a:lnTo>
                      <a:pt x="222" y="0"/>
                    </a:lnTo>
                    <a:lnTo>
                      <a:pt x="230" y="30"/>
                    </a:lnTo>
                    <a:lnTo>
                      <a:pt x="238" y="58"/>
                    </a:lnTo>
                    <a:lnTo>
                      <a:pt x="241" y="82"/>
                    </a:lnTo>
                    <a:lnTo>
                      <a:pt x="243" y="104"/>
                    </a:lnTo>
                    <a:lnTo>
                      <a:pt x="249" y="126"/>
                    </a:lnTo>
                    <a:lnTo>
                      <a:pt x="260" y="172"/>
                    </a:lnTo>
                    <a:lnTo>
                      <a:pt x="271" y="216"/>
                    </a:lnTo>
                    <a:lnTo>
                      <a:pt x="276" y="235"/>
                    </a:lnTo>
                    <a:lnTo>
                      <a:pt x="282" y="246"/>
                    </a:lnTo>
                    <a:lnTo>
                      <a:pt x="290" y="257"/>
                    </a:lnTo>
                    <a:lnTo>
                      <a:pt x="295" y="263"/>
                    </a:lnTo>
                    <a:lnTo>
                      <a:pt x="298" y="268"/>
                    </a:lnTo>
                    <a:lnTo>
                      <a:pt x="298" y="279"/>
                    </a:lnTo>
                    <a:lnTo>
                      <a:pt x="293" y="290"/>
                    </a:lnTo>
                    <a:lnTo>
                      <a:pt x="284" y="298"/>
                    </a:lnTo>
                    <a:lnTo>
                      <a:pt x="279" y="304"/>
                    </a:lnTo>
                    <a:lnTo>
                      <a:pt x="273" y="317"/>
                    </a:lnTo>
                    <a:lnTo>
                      <a:pt x="271" y="331"/>
                    </a:lnTo>
                    <a:lnTo>
                      <a:pt x="273" y="342"/>
                    </a:lnTo>
                    <a:lnTo>
                      <a:pt x="273" y="350"/>
                    </a:lnTo>
                    <a:lnTo>
                      <a:pt x="276" y="358"/>
                    </a:lnTo>
                    <a:lnTo>
                      <a:pt x="284" y="375"/>
                    </a:lnTo>
                    <a:lnTo>
                      <a:pt x="287" y="391"/>
                    </a:lnTo>
                    <a:lnTo>
                      <a:pt x="287" y="407"/>
                    </a:lnTo>
                    <a:lnTo>
                      <a:pt x="85" y="418"/>
                    </a:lnTo>
                    <a:lnTo>
                      <a:pt x="74" y="416"/>
                    </a:lnTo>
                    <a:lnTo>
                      <a:pt x="71" y="416"/>
                    </a:lnTo>
                    <a:lnTo>
                      <a:pt x="74" y="424"/>
                    </a:lnTo>
                    <a:lnTo>
                      <a:pt x="79" y="432"/>
                    </a:lnTo>
                    <a:lnTo>
                      <a:pt x="85" y="440"/>
                    </a:lnTo>
                    <a:lnTo>
                      <a:pt x="96" y="457"/>
                    </a:lnTo>
                    <a:lnTo>
                      <a:pt x="99" y="459"/>
                    </a:lnTo>
                    <a:lnTo>
                      <a:pt x="96" y="465"/>
                    </a:lnTo>
                    <a:lnTo>
                      <a:pt x="90" y="478"/>
                    </a:lnTo>
                    <a:lnTo>
                      <a:pt x="74" y="498"/>
                    </a:lnTo>
                    <a:lnTo>
                      <a:pt x="69" y="506"/>
                    </a:lnTo>
                    <a:lnTo>
                      <a:pt x="66" y="506"/>
                    </a:lnTo>
                    <a:lnTo>
                      <a:pt x="63" y="506"/>
                    </a:lnTo>
                    <a:lnTo>
                      <a:pt x="63" y="500"/>
                    </a:lnTo>
                    <a:lnTo>
                      <a:pt x="60" y="492"/>
                    </a:lnTo>
                    <a:lnTo>
                      <a:pt x="60" y="478"/>
                    </a:lnTo>
                    <a:lnTo>
                      <a:pt x="55" y="454"/>
                    </a:lnTo>
                    <a:lnTo>
                      <a:pt x="49" y="457"/>
                    </a:lnTo>
                    <a:lnTo>
                      <a:pt x="38" y="467"/>
                    </a:lnTo>
                    <a:lnTo>
                      <a:pt x="19" y="487"/>
                    </a:lnTo>
                    <a:lnTo>
                      <a:pt x="17" y="459"/>
                    </a:lnTo>
                    <a:lnTo>
                      <a:pt x="14" y="440"/>
                    </a:lnTo>
                    <a:lnTo>
                      <a:pt x="11" y="424"/>
                    </a:lnTo>
                    <a:lnTo>
                      <a:pt x="3" y="391"/>
                    </a:lnTo>
                    <a:lnTo>
                      <a:pt x="0" y="375"/>
                    </a:lnTo>
                    <a:lnTo>
                      <a:pt x="3" y="358"/>
                    </a:lnTo>
                    <a:lnTo>
                      <a:pt x="3" y="298"/>
                    </a:lnTo>
                    <a:lnTo>
                      <a:pt x="3" y="189"/>
                    </a:lnTo>
                    <a:lnTo>
                      <a:pt x="3" y="33"/>
                    </a:lnTo>
                    <a:lnTo>
                      <a:pt x="33" y="28"/>
                    </a:lnTo>
                    <a:lnTo>
                      <a:pt x="77" y="17"/>
                    </a:lnTo>
                    <a:lnTo>
                      <a:pt x="120" y="8"/>
                    </a:lnTo>
                    <a:lnTo>
                      <a:pt x="151" y="3"/>
                    </a:lnTo>
                    <a:lnTo>
                      <a:pt x="172" y="0"/>
                    </a:lnTo>
                    <a:lnTo>
                      <a:pt x="208" y="0"/>
                    </a:lnTo>
                    <a:lnTo>
                      <a:pt x="222" y="0"/>
                    </a:lnTo>
                    <a:close/>
                  </a:path>
                </a:pathLst>
              </a:custGeom>
              <a:solidFill>
                <a:srgbClr val="FFFFFF"/>
              </a:solidFill>
              <a:ln w="9525">
                <a:solidFill>
                  <a:srgbClr val="010101"/>
                </a:solidFill>
                <a:round/>
                <a:headEnd/>
                <a:tailEnd/>
              </a:ln>
            </p:spPr>
            <p:txBody>
              <a:bodyPr/>
              <a:lstStyle/>
              <a:p>
                <a:endParaRPr lang="en-US" dirty="0"/>
              </a:p>
            </p:txBody>
          </p:sp>
          <p:sp>
            <p:nvSpPr>
              <p:cNvPr id="28" name="Freeform 38"/>
              <p:cNvSpPr>
                <a:spLocks/>
              </p:cNvSpPr>
              <p:nvPr/>
            </p:nvSpPr>
            <p:spPr bwMode="auto">
              <a:xfrm>
                <a:off x="6473825" y="4854575"/>
                <a:ext cx="1235075" cy="887413"/>
              </a:xfrm>
              <a:custGeom>
                <a:avLst/>
                <a:gdLst>
                  <a:gd name="T0" fmla="*/ 2147483647 w 697"/>
                  <a:gd name="T1" fmla="*/ 2147483647 h 500"/>
                  <a:gd name="T2" fmla="*/ 2147483647 w 697"/>
                  <a:gd name="T3" fmla="*/ 2147483647 h 500"/>
                  <a:gd name="T4" fmla="*/ 2147483647 w 697"/>
                  <a:gd name="T5" fmla="*/ 2147483647 h 500"/>
                  <a:gd name="T6" fmla="*/ 2147483647 w 697"/>
                  <a:gd name="T7" fmla="*/ 2147483647 h 500"/>
                  <a:gd name="T8" fmla="*/ 2147483647 w 697"/>
                  <a:gd name="T9" fmla="*/ 2147483647 h 500"/>
                  <a:gd name="T10" fmla="*/ 2147483647 w 697"/>
                  <a:gd name="T11" fmla="*/ 2147483647 h 500"/>
                  <a:gd name="T12" fmla="*/ 2147483647 w 697"/>
                  <a:gd name="T13" fmla="*/ 2147483647 h 500"/>
                  <a:gd name="T14" fmla="*/ 2147483647 w 697"/>
                  <a:gd name="T15" fmla="*/ 2147483647 h 500"/>
                  <a:gd name="T16" fmla="*/ 2147483647 w 697"/>
                  <a:gd name="T17" fmla="*/ 2147483647 h 500"/>
                  <a:gd name="T18" fmla="*/ 2147483647 w 697"/>
                  <a:gd name="T19" fmla="*/ 2147483647 h 500"/>
                  <a:gd name="T20" fmla="*/ 2147483647 w 697"/>
                  <a:gd name="T21" fmla="*/ 2147483647 h 500"/>
                  <a:gd name="T22" fmla="*/ 2147483647 w 697"/>
                  <a:gd name="T23" fmla="*/ 2147483647 h 500"/>
                  <a:gd name="T24" fmla="*/ 2147483647 w 697"/>
                  <a:gd name="T25" fmla="*/ 2147483647 h 500"/>
                  <a:gd name="T26" fmla="*/ 2147483647 w 697"/>
                  <a:gd name="T27" fmla="*/ 2147483647 h 500"/>
                  <a:gd name="T28" fmla="*/ 2147483647 w 697"/>
                  <a:gd name="T29" fmla="*/ 2147483647 h 500"/>
                  <a:gd name="T30" fmla="*/ 2147483647 w 697"/>
                  <a:gd name="T31" fmla="*/ 2147483647 h 500"/>
                  <a:gd name="T32" fmla="*/ 2147483647 w 697"/>
                  <a:gd name="T33" fmla="*/ 2147483647 h 500"/>
                  <a:gd name="T34" fmla="*/ 2147483647 w 697"/>
                  <a:gd name="T35" fmla="*/ 2147483647 h 500"/>
                  <a:gd name="T36" fmla="*/ 2147483647 w 697"/>
                  <a:gd name="T37" fmla="*/ 2147483647 h 500"/>
                  <a:gd name="T38" fmla="*/ 2147483647 w 697"/>
                  <a:gd name="T39" fmla="*/ 2147483647 h 500"/>
                  <a:gd name="T40" fmla="*/ 2147483647 w 697"/>
                  <a:gd name="T41" fmla="*/ 2147483647 h 500"/>
                  <a:gd name="T42" fmla="*/ 2147483647 w 697"/>
                  <a:gd name="T43" fmla="*/ 2147483647 h 500"/>
                  <a:gd name="T44" fmla="*/ 2147483647 w 697"/>
                  <a:gd name="T45" fmla="*/ 2147483647 h 500"/>
                  <a:gd name="T46" fmla="*/ 2147483647 w 697"/>
                  <a:gd name="T47" fmla="*/ 2147483647 h 500"/>
                  <a:gd name="T48" fmla="*/ 2147483647 w 697"/>
                  <a:gd name="T49" fmla="*/ 2147483647 h 500"/>
                  <a:gd name="T50" fmla="*/ 2147483647 w 697"/>
                  <a:gd name="T51" fmla="*/ 2147483647 h 500"/>
                  <a:gd name="T52" fmla="*/ 2147483647 w 697"/>
                  <a:gd name="T53" fmla="*/ 2147483647 h 500"/>
                  <a:gd name="T54" fmla="*/ 2147483647 w 697"/>
                  <a:gd name="T55" fmla="*/ 2147483647 h 500"/>
                  <a:gd name="T56" fmla="*/ 2147483647 w 697"/>
                  <a:gd name="T57" fmla="*/ 2147483647 h 500"/>
                  <a:gd name="T58" fmla="*/ 2147483647 w 697"/>
                  <a:gd name="T59" fmla="*/ 2147483647 h 500"/>
                  <a:gd name="T60" fmla="*/ 2147483647 w 697"/>
                  <a:gd name="T61" fmla="*/ 2147483647 h 500"/>
                  <a:gd name="T62" fmla="*/ 2147483647 w 697"/>
                  <a:gd name="T63" fmla="*/ 2147483647 h 500"/>
                  <a:gd name="T64" fmla="*/ 2147483647 w 697"/>
                  <a:gd name="T65" fmla="*/ 2147483647 h 500"/>
                  <a:gd name="T66" fmla="*/ 2147483647 w 697"/>
                  <a:gd name="T67" fmla="*/ 2147483647 h 500"/>
                  <a:gd name="T68" fmla="*/ 2147483647 w 697"/>
                  <a:gd name="T69" fmla="*/ 2147483647 h 500"/>
                  <a:gd name="T70" fmla="*/ 2147483647 w 697"/>
                  <a:gd name="T71" fmla="*/ 2147483647 h 500"/>
                  <a:gd name="T72" fmla="*/ 2147483647 w 697"/>
                  <a:gd name="T73" fmla="*/ 2147483647 h 500"/>
                  <a:gd name="T74" fmla="*/ 2147483647 w 697"/>
                  <a:gd name="T75" fmla="*/ 2147483647 h 500"/>
                  <a:gd name="T76" fmla="*/ 0 w 697"/>
                  <a:gd name="T77" fmla="*/ 2147483647 h 500"/>
                  <a:gd name="T78" fmla="*/ 2147483647 w 697"/>
                  <a:gd name="T79" fmla="*/ 2147483647 h 500"/>
                  <a:gd name="T80" fmla="*/ 2147483647 w 697"/>
                  <a:gd name="T81" fmla="*/ 2147483647 h 500"/>
                  <a:gd name="T82" fmla="*/ 2147483647 w 697"/>
                  <a:gd name="T83" fmla="*/ 2147483647 h 500"/>
                  <a:gd name="T84" fmla="*/ 2147483647 w 697"/>
                  <a:gd name="T85" fmla="*/ 0 h 500"/>
                  <a:gd name="T86" fmla="*/ 2147483647 w 697"/>
                  <a:gd name="T87" fmla="*/ 0 h 500"/>
                  <a:gd name="T88" fmla="*/ 2147483647 w 697"/>
                  <a:gd name="T89" fmla="*/ 2147483647 h 50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697"/>
                  <a:gd name="T136" fmla="*/ 0 h 500"/>
                  <a:gd name="T137" fmla="*/ 697 w 697"/>
                  <a:gd name="T138" fmla="*/ 500 h 50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697" h="500">
                    <a:moveTo>
                      <a:pt x="495" y="8"/>
                    </a:moveTo>
                    <a:lnTo>
                      <a:pt x="495" y="8"/>
                    </a:lnTo>
                    <a:lnTo>
                      <a:pt x="500" y="14"/>
                    </a:lnTo>
                    <a:lnTo>
                      <a:pt x="514" y="38"/>
                    </a:lnTo>
                    <a:lnTo>
                      <a:pt x="552" y="98"/>
                    </a:lnTo>
                    <a:lnTo>
                      <a:pt x="585" y="148"/>
                    </a:lnTo>
                    <a:lnTo>
                      <a:pt x="645" y="240"/>
                    </a:lnTo>
                    <a:lnTo>
                      <a:pt x="669" y="281"/>
                    </a:lnTo>
                    <a:lnTo>
                      <a:pt x="683" y="303"/>
                    </a:lnTo>
                    <a:lnTo>
                      <a:pt x="686" y="312"/>
                    </a:lnTo>
                    <a:lnTo>
                      <a:pt x="686" y="317"/>
                    </a:lnTo>
                    <a:lnTo>
                      <a:pt x="689" y="331"/>
                    </a:lnTo>
                    <a:lnTo>
                      <a:pt x="691" y="350"/>
                    </a:lnTo>
                    <a:lnTo>
                      <a:pt x="694" y="366"/>
                    </a:lnTo>
                    <a:lnTo>
                      <a:pt x="697" y="377"/>
                    </a:lnTo>
                    <a:lnTo>
                      <a:pt x="689" y="404"/>
                    </a:lnTo>
                    <a:lnTo>
                      <a:pt x="683" y="421"/>
                    </a:lnTo>
                    <a:lnTo>
                      <a:pt x="680" y="437"/>
                    </a:lnTo>
                    <a:lnTo>
                      <a:pt x="678" y="451"/>
                    </a:lnTo>
                    <a:lnTo>
                      <a:pt x="675" y="465"/>
                    </a:lnTo>
                    <a:lnTo>
                      <a:pt x="669" y="475"/>
                    </a:lnTo>
                    <a:lnTo>
                      <a:pt x="661" y="484"/>
                    </a:lnTo>
                    <a:lnTo>
                      <a:pt x="650" y="492"/>
                    </a:lnTo>
                    <a:lnTo>
                      <a:pt x="634" y="497"/>
                    </a:lnTo>
                    <a:lnTo>
                      <a:pt x="623" y="500"/>
                    </a:lnTo>
                    <a:lnTo>
                      <a:pt x="620" y="497"/>
                    </a:lnTo>
                    <a:lnTo>
                      <a:pt x="617" y="497"/>
                    </a:lnTo>
                    <a:lnTo>
                      <a:pt x="607" y="470"/>
                    </a:lnTo>
                    <a:lnTo>
                      <a:pt x="598" y="456"/>
                    </a:lnTo>
                    <a:lnTo>
                      <a:pt x="596" y="451"/>
                    </a:lnTo>
                    <a:lnTo>
                      <a:pt x="593" y="448"/>
                    </a:lnTo>
                    <a:lnTo>
                      <a:pt x="571" y="451"/>
                    </a:lnTo>
                    <a:lnTo>
                      <a:pt x="560" y="448"/>
                    </a:lnTo>
                    <a:lnTo>
                      <a:pt x="555" y="445"/>
                    </a:lnTo>
                    <a:lnTo>
                      <a:pt x="552" y="440"/>
                    </a:lnTo>
                    <a:lnTo>
                      <a:pt x="544" y="421"/>
                    </a:lnTo>
                    <a:lnTo>
                      <a:pt x="536" y="391"/>
                    </a:lnTo>
                    <a:lnTo>
                      <a:pt x="530" y="361"/>
                    </a:lnTo>
                    <a:lnTo>
                      <a:pt x="525" y="344"/>
                    </a:lnTo>
                    <a:lnTo>
                      <a:pt x="519" y="342"/>
                    </a:lnTo>
                    <a:lnTo>
                      <a:pt x="511" y="339"/>
                    </a:lnTo>
                    <a:lnTo>
                      <a:pt x="495" y="336"/>
                    </a:lnTo>
                    <a:lnTo>
                      <a:pt x="489" y="333"/>
                    </a:lnTo>
                    <a:lnTo>
                      <a:pt x="484" y="328"/>
                    </a:lnTo>
                    <a:lnTo>
                      <a:pt x="470" y="312"/>
                    </a:lnTo>
                    <a:lnTo>
                      <a:pt x="462" y="292"/>
                    </a:lnTo>
                    <a:lnTo>
                      <a:pt x="459" y="279"/>
                    </a:lnTo>
                    <a:lnTo>
                      <a:pt x="456" y="271"/>
                    </a:lnTo>
                    <a:lnTo>
                      <a:pt x="448" y="265"/>
                    </a:lnTo>
                    <a:lnTo>
                      <a:pt x="443" y="260"/>
                    </a:lnTo>
                    <a:lnTo>
                      <a:pt x="440" y="254"/>
                    </a:lnTo>
                    <a:lnTo>
                      <a:pt x="440" y="249"/>
                    </a:lnTo>
                    <a:lnTo>
                      <a:pt x="440" y="240"/>
                    </a:lnTo>
                    <a:lnTo>
                      <a:pt x="443" y="230"/>
                    </a:lnTo>
                    <a:lnTo>
                      <a:pt x="445" y="219"/>
                    </a:lnTo>
                    <a:lnTo>
                      <a:pt x="443" y="199"/>
                    </a:lnTo>
                    <a:lnTo>
                      <a:pt x="437" y="175"/>
                    </a:lnTo>
                    <a:lnTo>
                      <a:pt x="426" y="153"/>
                    </a:lnTo>
                    <a:lnTo>
                      <a:pt x="421" y="145"/>
                    </a:lnTo>
                    <a:lnTo>
                      <a:pt x="413" y="137"/>
                    </a:lnTo>
                    <a:lnTo>
                      <a:pt x="358" y="101"/>
                    </a:lnTo>
                    <a:lnTo>
                      <a:pt x="325" y="82"/>
                    </a:lnTo>
                    <a:lnTo>
                      <a:pt x="314" y="77"/>
                    </a:lnTo>
                    <a:lnTo>
                      <a:pt x="306" y="77"/>
                    </a:lnTo>
                    <a:lnTo>
                      <a:pt x="298" y="77"/>
                    </a:lnTo>
                    <a:lnTo>
                      <a:pt x="290" y="82"/>
                    </a:lnTo>
                    <a:lnTo>
                      <a:pt x="270" y="98"/>
                    </a:lnTo>
                    <a:lnTo>
                      <a:pt x="251" y="118"/>
                    </a:lnTo>
                    <a:lnTo>
                      <a:pt x="240" y="123"/>
                    </a:lnTo>
                    <a:lnTo>
                      <a:pt x="230" y="128"/>
                    </a:lnTo>
                    <a:lnTo>
                      <a:pt x="221" y="131"/>
                    </a:lnTo>
                    <a:lnTo>
                      <a:pt x="216" y="131"/>
                    </a:lnTo>
                    <a:lnTo>
                      <a:pt x="210" y="128"/>
                    </a:lnTo>
                    <a:lnTo>
                      <a:pt x="202" y="120"/>
                    </a:lnTo>
                    <a:lnTo>
                      <a:pt x="183" y="98"/>
                    </a:lnTo>
                    <a:lnTo>
                      <a:pt x="169" y="90"/>
                    </a:lnTo>
                    <a:lnTo>
                      <a:pt x="164" y="87"/>
                    </a:lnTo>
                    <a:lnTo>
                      <a:pt x="153" y="85"/>
                    </a:lnTo>
                    <a:lnTo>
                      <a:pt x="126" y="79"/>
                    </a:lnTo>
                    <a:lnTo>
                      <a:pt x="115" y="79"/>
                    </a:lnTo>
                    <a:lnTo>
                      <a:pt x="109" y="85"/>
                    </a:lnTo>
                    <a:lnTo>
                      <a:pt x="107" y="90"/>
                    </a:lnTo>
                    <a:lnTo>
                      <a:pt x="101" y="96"/>
                    </a:lnTo>
                    <a:lnTo>
                      <a:pt x="93" y="98"/>
                    </a:lnTo>
                    <a:lnTo>
                      <a:pt x="85" y="101"/>
                    </a:lnTo>
                    <a:lnTo>
                      <a:pt x="77" y="98"/>
                    </a:lnTo>
                    <a:lnTo>
                      <a:pt x="71" y="96"/>
                    </a:lnTo>
                    <a:lnTo>
                      <a:pt x="66" y="93"/>
                    </a:lnTo>
                    <a:lnTo>
                      <a:pt x="57" y="90"/>
                    </a:lnTo>
                    <a:lnTo>
                      <a:pt x="25" y="90"/>
                    </a:lnTo>
                    <a:lnTo>
                      <a:pt x="22" y="77"/>
                    </a:lnTo>
                    <a:lnTo>
                      <a:pt x="0" y="38"/>
                    </a:lnTo>
                    <a:lnTo>
                      <a:pt x="262" y="27"/>
                    </a:lnTo>
                    <a:lnTo>
                      <a:pt x="358" y="25"/>
                    </a:lnTo>
                    <a:lnTo>
                      <a:pt x="404" y="25"/>
                    </a:lnTo>
                    <a:lnTo>
                      <a:pt x="432" y="22"/>
                    </a:lnTo>
                    <a:lnTo>
                      <a:pt x="443" y="19"/>
                    </a:lnTo>
                    <a:lnTo>
                      <a:pt x="448" y="16"/>
                    </a:lnTo>
                    <a:lnTo>
                      <a:pt x="459" y="8"/>
                    </a:lnTo>
                    <a:lnTo>
                      <a:pt x="470" y="3"/>
                    </a:lnTo>
                    <a:lnTo>
                      <a:pt x="475" y="0"/>
                    </a:lnTo>
                    <a:lnTo>
                      <a:pt x="489" y="0"/>
                    </a:lnTo>
                    <a:lnTo>
                      <a:pt x="492" y="0"/>
                    </a:lnTo>
                    <a:lnTo>
                      <a:pt x="495" y="3"/>
                    </a:lnTo>
                    <a:lnTo>
                      <a:pt x="495" y="8"/>
                    </a:lnTo>
                    <a:close/>
                  </a:path>
                </a:pathLst>
              </a:custGeom>
              <a:solidFill>
                <a:srgbClr val="FFFFFF"/>
              </a:solidFill>
              <a:ln w="9525">
                <a:solidFill>
                  <a:srgbClr val="010101"/>
                </a:solidFill>
                <a:round/>
                <a:headEnd/>
                <a:tailEnd/>
              </a:ln>
            </p:spPr>
            <p:txBody>
              <a:bodyPr/>
              <a:lstStyle/>
              <a:p>
                <a:endParaRPr lang="en-US" dirty="0"/>
              </a:p>
            </p:txBody>
          </p:sp>
          <p:sp>
            <p:nvSpPr>
              <p:cNvPr id="29" name="Freeform 39"/>
              <p:cNvSpPr>
                <a:spLocks/>
              </p:cNvSpPr>
              <p:nvPr/>
            </p:nvSpPr>
            <p:spPr bwMode="auto">
              <a:xfrm>
                <a:off x="6735763" y="4141788"/>
                <a:ext cx="668337" cy="771525"/>
              </a:xfrm>
              <a:custGeom>
                <a:avLst/>
                <a:gdLst>
                  <a:gd name="T0" fmla="*/ 2147483647 w 377"/>
                  <a:gd name="T1" fmla="*/ 2147483647 h 435"/>
                  <a:gd name="T2" fmla="*/ 2147483647 w 377"/>
                  <a:gd name="T3" fmla="*/ 2147483647 h 435"/>
                  <a:gd name="T4" fmla="*/ 2147483647 w 377"/>
                  <a:gd name="T5" fmla="*/ 2147483647 h 435"/>
                  <a:gd name="T6" fmla="*/ 2147483647 w 377"/>
                  <a:gd name="T7" fmla="*/ 0 h 435"/>
                  <a:gd name="T8" fmla="*/ 2147483647 w 377"/>
                  <a:gd name="T9" fmla="*/ 0 h 435"/>
                  <a:gd name="T10" fmla="*/ 2147483647 w 377"/>
                  <a:gd name="T11" fmla="*/ 2147483647 h 435"/>
                  <a:gd name="T12" fmla="*/ 2147483647 w 377"/>
                  <a:gd name="T13" fmla="*/ 2147483647 h 435"/>
                  <a:gd name="T14" fmla="*/ 2147483647 w 377"/>
                  <a:gd name="T15" fmla="*/ 2147483647 h 435"/>
                  <a:gd name="T16" fmla="*/ 2147483647 w 377"/>
                  <a:gd name="T17" fmla="*/ 2147483647 h 435"/>
                  <a:gd name="T18" fmla="*/ 2147483647 w 377"/>
                  <a:gd name="T19" fmla="*/ 2147483647 h 435"/>
                  <a:gd name="T20" fmla="*/ 2147483647 w 377"/>
                  <a:gd name="T21" fmla="*/ 2147483647 h 435"/>
                  <a:gd name="T22" fmla="*/ 2147483647 w 377"/>
                  <a:gd name="T23" fmla="*/ 2147483647 h 435"/>
                  <a:gd name="T24" fmla="*/ 2147483647 w 377"/>
                  <a:gd name="T25" fmla="*/ 2147483647 h 435"/>
                  <a:gd name="T26" fmla="*/ 2147483647 w 377"/>
                  <a:gd name="T27" fmla="*/ 2147483647 h 435"/>
                  <a:gd name="T28" fmla="*/ 2147483647 w 377"/>
                  <a:gd name="T29" fmla="*/ 2147483647 h 435"/>
                  <a:gd name="T30" fmla="*/ 2147483647 w 377"/>
                  <a:gd name="T31" fmla="*/ 2147483647 h 435"/>
                  <a:gd name="T32" fmla="*/ 2147483647 w 377"/>
                  <a:gd name="T33" fmla="*/ 2147483647 h 435"/>
                  <a:gd name="T34" fmla="*/ 2147483647 w 377"/>
                  <a:gd name="T35" fmla="*/ 2147483647 h 435"/>
                  <a:gd name="T36" fmla="*/ 2147483647 w 377"/>
                  <a:gd name="T37" fmla="*/ 2147483647 h 435"/>
                  <a:gd name="T38" fmla="*/ 2147483647 w 377"/>
                  <a:gd name="T39" fmla="*/ 2147483647 h 435"/>
                  <a:gd name="T40" fmla="*/ 2147483647 w 377"/>
                  <a:gd name="T41" fmla="*/ 2147483647 h 435"/>
                  <a:gd name="T42" fmla="*/ 2147483647 w 377"/>
                  <a:gd name="T43" fmla="*/ 2147483647 h 435"/>
                  <a:gd name="T44" fmla="*/ 2147483647 w 377"/>
                  <a:gd name="T45" fmla="*/ 2147483647 h 435"/>
                  <a:gd name="T46" fmla="*/ 2147483647 w 377"/>
                  <a:gd name="T47" fmla="*/ 2147483647 h 435"/>
                  <a:gd name="T48" fmla="*/ 2147483647 w 377"/>
                  <a:gd name="T49" fmla="*/ 2147483647 h 435"/>
                  <a:gd name="T50" fmla="*/ 2147483647 w 377"/>
                  <a:gd name="T51" fmla="*/ 2147483647 h 435"/>
                  <a:gd name="T52" fmla="*/ 2147483647 w 377"/>
                  <a:gd name="T53" fmla="*/ 2147483647 h 435"/>
                  <a:gd name="T54" fmla="*/ 2147483647 w 377"/>
                  <a:gd name="T55" fmla="*/ 2147483647 h 435"/>
                  <a:gd name="T56" fmla="*/ 2147483647 w 377"/>
                  <a:gd name="T57" fmla="*/ 2147483647 h 435"/>
                  <a:gd name="T58" fmla="*/ 2147483647 w 377"/>
                  <a:gd name="T59" fmla="*/ 2147483647 h 435"/>
                  <a:gd name="T60" fmla="*/ 2147483647 w 377"/>
                  <a:gd name="T61" fmla="*/ 2147483647 h 435"/>
                  <a:gd name="T62" fmla="*/ 2147483647 w 377"/>
                  <a:gd name="T63" fmla="*/ 2147483647 h 435"/>
                  <a:gd name="T64" fmla="*/ 2147483647 w 377"/>
                  <a:gd name="T65" fmla="*/ 2147483647 h 435"/>
                  <a:gd name="T66" fmla="*/ 2147483647 w 377"/>
                  <a:gd name="T67" fmla="*/ 2147483647 h 435"/>
                  <a:gd name="T68" fmla="*/ 2147483647 w 377"/>
                  <a:gd name="T69" fmla="*/ 2147483647 h 435"/>
                  <a:gd name="T70" fmla="*/ 2147483647 w 377"/>
                  <a:gd name="T71" fmla="*/ 2147483647 h 435"/>
                  <a:gd name="T72" fmla="*/ 2147483647 w 377"/>
                  <a:gd name="T73" fmla="*/ 2147483647 h 435"/>
                  <a:gd name="T74" fmla="*/ 2147483647 w 377"/>
                  <a:gd name="T75" fmla="*/ 2147483647 h 435"/>
                  <a:gd name="T76" fmla="*/ 2147483647 w 377"/>
                  <a:gd name="T77" fmla="*/ 2147483647 h 435"/>
                  <a:gd name="T78" fmla="*/ 2147483647 w 377"/>
                  <a:gd name="T79" fmla="*/ 2147483647 h 435"/>
                  <a:gd name="T80" fmla="*/ 2147483647 w 377"/>
                  <a:gd name="T81" fmla="*/ 2147483647 h 435"/>
                  <a:gd name="T82" fmla="*/ 2147483647 w 377"/>
                  <a:gd name="T83" fmla="*/ 2147483647 h 435"/>
                  <a:gd name="T84" fmla="*/ 2147483647 w 377"/>
                  <a:gd name="T85" fmla="*/ 2147483647 h 435"/>
                  <a:gd name="T86" fmla="*/ 2147483647 w 377"/>
                  <a:gd name="T87" fmla="*/ 2147483647 h 435"/>
                  <a:gd name="T88" fmla="*/ 2147483647 w 377"/>
                  <a:gd name="T89" fmla="*/ 2147483647 h 435"/>
                  <a:gd name="T90" fmla="*/ 2147483647 w 377"/>
                  <a:gd name="T91" fmla="*/ 2147483647 h 435"/>
                  <a:gd name="T92" fmla="*/ 2147483647 w 377"/>
                  <a:gd name="T93" fmla="*/ 2147483647 h 435"/>
                  <a:gd name="T94" fmla="*/ 2147483647 w 377"/>
                  <a:gd name="T95" fmla="*/ 2147483647 h 435"/>
                  <a:gd name="T96" fmla="*/ 2147483647 w 377"/>
                  <a:gd name="T97" fmla="*/ 2147483647 h 435"/>
                  <a:gd name="T98" fmla="*/ 2147483647 w 377"/>
                  <a:gd name="T99" fmla="*/ 2147483647 h 435"/>
                  <a:gd name="T100" fmla="*/ 0 w 377"/>
                  <a:gd name="T101" fmla="*/ 2147483647 h 43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77"/>
                  <a:gd name="T154" fmla="*/ 0 h 435"/>
                  <a:gd name="T155" fmla="*/ 377 w 377"/>
                  <a:gd name="T156" fmla="*/ 435 h 435"/>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77" h="435">
                    <a:moveTo>
                      <a:pt x="76" y="9"/>
                    </a:moveTo>
                    <a:lnTo>
                      <a:pt x="76" y="9"/>
                    </a:lnTo>
                    <a:lnTo>
                      <a:pt x="109" y="6"/>
                    </a:lnTo>
                    <a:lnTo>
                      <a:pt x="117" y="6"/>
                    </a:lnTo>
                    <a:lnTo>
                      <a:pt x="122" y="3"/>
                    </a:lnTo>
                    <a:lnTo>
                      <a:pt x="131" y="0"/>
                    </a:lnTo>
                    <a:lnTo>
                      <a:pt x="142" y="0"/>
                    </a:lnTo>
                    <a:lnTo>
                      <a:pt x="180" y="0"/>
                    </a:lnTo>
                    <a:lnTo>
                      <a:pt x="172" y="6"/>
                    </a:lnTo>
                    <a:lnTo>
                      <a:pt x="166" y="14"/>
                    </a:lnTo>
                    <a:lnTo>
                      <a:pt x="161" y="25"/>
                    </a:lnTo>
                    <a:lnTo>
                      <a:pt x="161" y="36"/>
                    </a:lnTo>
                    <a:lnTo>
                      <a:pt x="161" y="41"/>
                    </a:lnTo>
                    <a:lnTo>
                      <a:pt x="166" y="47"/>
                    </a:lnTo>
                    <a:lnTo>
                      <a:pt x="174" y="47"/>
                    </a:lnTo>
                    <a:lnTo>
                      <a:pt x="185" y="47"/>
                    </a:lnTo>
                    <a:lnTo>
                      <a:pt x="196" y="47"/>
                    </a:lnTo>
                    <a:lnTo>
                      <a:pt x="207" y="50"/>
                    </a:lnTo>
                    <a:lnTo>
                      <a:pt x="210" y="52"/>
                    </a:lnTo>
                    <a:lnTo>
                      <a:pt x="213" y="55"/>
                    </a:lnTo>
                    <a:lnTo>
                      <a:pt x="218" y="80"/>
                    </a:lnTo>
                    <a:lnTo>
                      <a:pt x="226" y="93"/>
                    </a:lnTo>
                    <a:lnTo>
                      <a:pt x="235" y="104"/>
                    </a:lnTo>
                    <a:lnTo>
                      <a:pt x="254" y="129"/>
                    </a:lnTo>
                    <a:lnTo>
                      <a:pt x="270" y="148"/>
                    </a:lnTo>
                    <a:lnTo>
                      <a:pt x="289" y="164"/>
                    </a:lnTo>
                    <a:lnTo>
                      <a:pt x="308" y="178"/>
                    </a:lnTo>
                    <a:lnTo>
                      <a:pt x="314" y="181"/>
                    </a:lnTo>
                    <a:lnTo>
                      <a:pt x="319" y="186"/>
                    </a:lnTo>
                    <a:lnTo>
                      <a:pt x="325" y="192"/>
                    </a:lnTo>
                    <a:lnTo>
                      <a:pt x="325" y="203"/>
                    </a:lnTo>
                    <a:lnTo>
                      <a:pt x="325" y="224"/>
                    </a:lnTo>
                    <a:lnTo>
                      <a:pt x="325" y="230"/>
                    </a:lnTo>
                    <a:lnTo>
                      <a:pt x="330" y="233"/>
                    </a:lnTo>
                    <a:lnTo>
                      <a:pt x="347" y="233"/>
                    </a:lnTo>
                    <a:lnTo>
                      <a:pt x="352" y="233"/>
                    </a:lnTo>
                    <a:lnTo>
                      <a:pt x="355" y="235"/>
                    </a:lnTo>
                    <a:lnTo>
                      <a:pt x="360" y="254"/>
                    </a:lnTo>
                    <a:lnTo>
                      <a:pt x="363" y="260"/>
                    </a:lnTo>
                    <a:lnTo>
                      <a:pt x="368" y="265"/>
                    </a:lnTo>
                    <a:lnTo>
                      <a:pt x="374" y="271"/>
                    </a:lnTo>
                    <a:lnTo>
                      <a:pt x="377" y="276"/>
                    </a:lnTo>
                    <a:lnTo>
                      <a:pt x="374" y="287"/>
                    </a:lnTo>
                    <a:lnTo>
                      <a:pt x="371" y="301"/>
                    </a:lnTo>
                    <a:lnTo>
                      <a:pt x="363" y="328"/>
                    </a:lnTo>
                    <a:lnTo>
                      <a:pt x="357" y="356"/>
                    </a:lnTo>
                    <a:lnTo>
                      <a:pt x="347" y="402"/>
                    </a:lnTo>
                    <a:lnTo>
                      <a:pt x="336" y="402"/>
                    </a:lnTo>
                    <a:lnTo>
                      <a:pt x="327" y="402"/>
                    </a:lnTo>
                    <a:lnTo>
                      <a:pt x="316" y="407"/>
                    </a:lnTo>
                    <a:lnTo>
                      <a:pt x="300" y="418"/>
                    </a:lnTo>
                    <a:lnTo>
                      <a:pt x="284" y="424"/>
                    </a:lnTo>
                    <a:lnTo>
                      <a:pt x="245" y="427"/>
                    </a:lnTo>
                    <a:lnTo>
                      <a:pt x="174" y="429"/>
                    </a:lnTo>
                    <a:lnTo>
                      <a:pt x="73" y="435"/>
                    </a:lnTo>
                    <a:lnTo>
                      <a:pt x="68" y="432"/>
                    </a:lnTo>
                    <a:lnTo>
                      <a:pt x="65" y="427"/>
                    </a:lnTo>
                    <a:lnTo>
                      <a:pt x="65" y="418"/>
                    </a:lnTo>
                    <a:lnTo>
                      <a:pt x="65" y="413"/>
                    </a:lnTo>
                    <a:lnTo>
                      <a:pt x="65" y="405"/>
                    </a:lnTo>
                    <a:lnTo>
                      <a:pt x="62" y="397"/>
                    </a:lnTo>
                    <a:lnTo>
                      <a:pt x="54" y="380"/>
                    </a:lnTo>
                    <a:lnTo>
                      <a:pt x="49" y="361"/>
                    </a:lnTo>
                    <a:lnTo>
                      <a:pt x="49" y="350"/>
                    </a:lnTo>
                    <a:lnTo>
                      <a:pt x="51" y="339"/>
                    </a:lnTo>
                    <a:lnTo>
                      <a:pt x="60" y="328"/>
                    </a:lnTo>
                    <a:lnTo>
                      <a:pt x="68" y="320"/>
                    </a:lnTo>
                    <a:lnTo>
                      <a:pt x="76" y="309"/>
                    </a:lnTo>
                    <a:lnTo>
                      <a:pt x="82" y="301"/>
                    </a:lnTo>
                    <a:lnTo>
                      <a:pt x="79" y="293"/>
                    </a:lnTo>
                    <a:lnTo>
                      <a:pt x="73" y="287"/>
                    </a:lnTo>
                    <a:lnTo>
                      <a:pt x="68" y="279"/>
                    </a:lnTo>
                    <a:lnTo>
                      <a:pt x="60" y="268"/>
                    </a:lnTo>
                    <a:lnTo>
                      <a:pt x="51" y="235"/>
                    </a:lnTo>
                    <a:lnTo>
                      <a:pt x="38" y="175"/>
                    </a:lnTo>
                    <a:lnTo>
                      <a:pt x="16" y="80"/>
                    </a:lnTo>
                    <a:lnTo>
                      <a:pt x="0" y="22"/>
                    </a:lnTo>
                    <a:lnTo>
                      <a:pt x="76" y="9"/>
                    </a:lnTo>
                    <a:close/>
                  </a:path>
                </a:pathLst>
              </a:custGeom>
              <a:solidFill>
                <a:srgbClr val="FFFFFF"/>
              </a:solidFill>
              <a:ln w="9525">
                <a:solidFill>
                  <a:srgbClr val="010101"/>
                </a:solidFill>
                <a:round/>
                <a:headEnd/>
                <a:tailEnd/>
              </a:ln>
            </p:spPr>
            <p:txBody>
              <a:bodyPr/>
              <a:lstStyle/>
              <a:p>
                <a:endParaRPr lang="en-US" dirty="0"/>
              </a:p>
            </p:txBody>
          </p:sp>
          <p:sp>
            <p:nvSpPr>
              <p:cNvPr id="30" name="Freeform 40"/>
              <p:cNvSpPr>
                <a:spLocks/>
              </p:cNvSpPr>
              <p:nvPr/>
            </p:nvSpPr>
            <p:spPr bwMode="auto">
              <a:xfrm>
                <a:off x="6877050" y="3678238"/>
                <a:ext cx="1195388" cy="533400"/>
              </a:xfrm>
              <a:custGeom>
                <a:avLst/>
                <a:gdLst>
                  <a:gd name="T0" fmla="*/ 2147483647 w 675"/>
                  <a:gd name="T1" fmla="*/ 2147483647 h 301"/>
                  <a:gd name="T2" fmla="*/ 2147483647 w 675"/>
                  <a:gd name="T3" fmla="*/ 2147483647 h 301"/>
                  <a:gd name="T4" fmla="*/ 2147483647 w 675"/>
                  <a:gd name="T5" fmla="*/ 0 h 301"/>
                  <a:gd name="T6" fmla="*/ 2147483647 w 675"/>
                  <a:gd name="T7" fmla="*/ 2147483647 h 301"/>
                  <a:gd name="T8" fmla="*/ 2147483647 w 675"/>
                  <a:gd name="T9" fmla="*/ 2147483647 h 301"/>
                  <a:gd name="T10" fmla="*/ 2147483647 w 675"/>
                  <a:gd name="T11" fmla="*/ 2147483647 h 301"/>
                  <a:gd name="T12" fmla="*/ 2147483647 w 675"/>
                  <a:gd name="T13" fmla="*/ 2147483647 h 301"/>
                  <a:gd name="T14" fmla="*/ 2147483647 w 675"/>
                  <a:gd name="T15" fmla="*/ 2147483647 h 301"/>
                  <a:gd name="T16" fmla="*/ 2147483647 w 675"/>
                  <a:gd name="T17" fmla="*/ 2147483647 h 301"/>
                  <a:gd name="T18" fmla="*/ 2147483647 w 675"/>
                  <a:gd name="T19" fmla="*/ 2147483647 h 301"/>
                  <a:gd name="T20" fmla="*/ 2147483647 w 675"/>
                  <a:gd name="T21" fmla="*/ 2147483647 h 301"/>
                  <a:gd name="T22" fmla="*/ 2147483647 w 675"/>
                  <a:gd name="T23" fmla="*/ 2147483647 h 301"/>
                  <a:gd name="T24" fmla="*/ 2147483647 w 675"/>
                  <a:gd name="T25" fmla="*/ 2147483647 h 301"/>
                  <a:gd name="T26" fmla="*/ 2147483647 w 675"/>
                  <a:gd name="T27" fmla="*/ 2147483647 h 301"/>
                  <a:gd name="T28" fmla="*/ 2147483647 w 675"/>
                  <a:gd name="T29" fmla="*/ 2147483647 h 301"/>
                  <a:gd name="T30" fmla="*/ 2147483647 w 675"/>
                  <a:gd name="T31" fmla="*/ 2147483647 h 301"/>
                  <a:gd name="T32" fmla="*/ 2147483647 w 675"/>
                  <a:gd name="T33" fmla="*/ 2147483647 h 301"/>
                  <a:gd name="T34" fmla="*/ 2147483647 w 675"/>
                  <a:gd name="T35" fmla="*/ 2147483647 h 301"/>
                  <a:gd name="T36" fmla="*/ 2147483647 w 675"/>
                  <a:gd name="T37" fmla="*/ 2147483647 h 301"/>
                  <a:gd name="T38" fmla="*/ 2147483647 w 675"/>
                  <a:gd name="T39" fmla="*/ 2147483647 h 301"/>
                  <a:gd name="T40" fmla="*/ 2147483647 w 675"/>
                  <a:gd name="T41" fmla="*/ 2147483647 h 301"/>
                  <a:gd name="T42" fmla="*/ 2147483647 w 675"/>
                  <a:gd name="T43" fmla="*/ 2147483647 h 301"/>
                  <a:gd name="T44" fmla="*/ 2147483647 w 675"/>
                  <a:gd name="T45" fmla="*/ 2147483647 h 301"/>
                  <a:gd name="T46" fmla="*/ 2147483647 w 675"/>
                  <a:gd name="T47" fmla="*/ 2147483647 h 301"/>
                  <a:gd name="T48" fmla="*/ 2147483647 w 675"/>
                  <a:gd name="T49" fmla="*/ 2147483647 h 301"/>
                  <a:gd name="T50" fmla="*/ 2147483647 w 675"/>
                  <a:gd name="T51" fmla="*/ 2147483647 h 301"/>
                  <a:gd name="T52" fmla="*/ 2147483647 w 675"/>
                  <a:gd name="T53" fmla="*/ 2147483647 h 301"/>
                  <a:gd name="T54" fmla="*/ 2147483647 w 675"/>
                  <a:gd name="T55" fmla="*/ 2147483647 h 301"/>
                  <a:gd name="T56" fmla="*/ 2147483647 w 675"/>
                  <a:gd name="T57" fmla="*/ 2147483647 h 301"/>
                  <a:gd name="T58" fmla="*/ 2147483647 w 675"/>
                  <a:gd name="T59" fmla="*/ 2147483647 h 301"/>
                  <a:gd name="T60" fmla="*/ 2147483647 w 675"/>
                  <a:gd name="T61" fmla="*/ 2147483647 h 301"/>
                  <a:gd name="T62" fmla="*/ 2147483647 w 675"/>
                  <a:gd name="T63" fmla="*/ 2147483647 h 301"/>
                  <a:gd name="T64" fmla="*/ 2147483647 w 675"/>
                  <a:gd name="T65" fmla="*/ 2147483647 h 301"/>
                  <a:gd name="T66" fmla="*/ 2147483647 w 675"/>
                  <a:gd name="T67" fmla="*/ 2147483647 h 301"/>
                  <a:gd name="T68" fmla="*/ 2147483647 w 675"/>
                  <a:gd name="T69" fmla="*/ 2147483647 h 301"/>
                  <a:gd name="T70" fmla="*/ 2147483647 w 675"/>
                  <a:gd name="T71" fmla="*/ 2147483647 h 301"/>
                  <a:gd name="T72" fmla="*/ 2147483647 w 675"/>
                  <a:gd name="T73" fmla="*/ 2147483647 h 301"/>
                  <a:gd name="T74" fmla="*/ 2147483647 w 675"/>
                  <a:gd name="T75" fmla="*/ 2147483647 h 301"/>
                  <a:gd name="T76" fmla="*/ 2147483647 w 675"/>
                  <a:gd name="T77" fmla="*/ 2147483647 h 301"/>
                  <a:gd name="T78" fmla="*/ 2147483647 w 675"/>
                  <a:gd name="T79" fmla="*/ 2147483647 h 301"/>
                  <a:gd name="T80" fmla="*/ 2147483647 w 675"/>
                  <a:gd name="T81" fmla="*/ 2147483647 h 301"/>
                  <a:gd name="T82" fmla="*/ 2147483647 w 675"/>
                  <a:gd name="T83" fmla="*/ 2147483647 h 301"/>
                  <a:gd name="T84" fmla="*/ 2147483647 w 675"/>
                  <a:gd name="T85" fmla="*/ 2147483647 h 301"/>
                  <a:gd name="T86" fmla="*/ 2147483647 w 675"/>
                  <a:gd name="T87" fmla="*/ 2147483647 h 301"/>
                  <a:gd name="T88" fmla="*/ 2147483647 w 675"/>
                  <a:gd name="T89" fmla="*/ 2147483647 h 301"/>
                  <a:gd name="T90" fmla="*/ 2147483647 w 675"/>
                  <a:gd name="T91" fmla="*/ 2147483647 h 301"/>
                  <a:gd name="T92" fmla="*/ 2147483647 w 675"/>
                  <a:gd name="T93" fmla="*/ 2147483647 h 301"/>
                  <a:gd name="T94" fmla="*/ 2147483647 w 675"/>
                  <a:gd name="T95" fmla="*/ 2147483647 h 301"/>
                  <a:gd name="T96" fmla="*/ 2147483647 w 675"/>
                  <a:gd name="T97" fmla="*/ 2147483647 h 301"/>
                  <a:gd name="T98" fmla="*/ 2147483647 w 675"/>
                  <a:gd name="T99" fmla="*/ 2147483647 h 301"/>
                  <a:gd name="T100" fmla="*/ 2147483647 w 675"/>
                  <a:gd name="T101" fmla="*/ 2147483647 h 301"/>
                  <a:gd name="T102" fmla="*/ 2147483647 w 675"/>
                  <a:gd name="T103" fmla="*/ 2147483647 h 301"/>
                  <a:gd name="T104" fmla="*/ 2147483647 w 675"/>
                  <a:gd name="T105" fmla="*/ 2147483647 h 301"/>
                  <a:gd name="T106" fmla="*/ 2147483647 w 675"/>
                  <a:gd name="T107" fmla="*/ 2147483647 h 301"/>
                  <a:gd name="T108" fmla="*/ 2147483647 w 675"/>
                  <a:gd name="T109" fmla="*/ 2147483647 h 301"/>
                  <a:gd name="T110" fmla="*/ 2147483647 w 675"/>
                  <a:gd name="T111" fmla="*/ 2147483647 h 301"/>
                  <a:gd name="T112" fmla="*/ 2147483647 w 675"/>
                  <a:gd name="T113" fmla="*/ 2147483647 h 301"/>
                  <a:gd name="T114" fmla="*/ 2147483647 w 675"/>
                  <a:gd name="T115" fmla="*/ 2147483647 h 301"/>
                  <a:gd name="T116" fmla="*/ 2147483647 w 675"/>
                  <a:gd name="T117" fmla="*/ 2147483647 h 301"/>
                  <a:gd name="T118" fmla="*/ 2147483647 w 675"/>
                  <a:gd name="T119" fmla="*/ 2147483647 h 301"/>
                  <a:gd name="T120" fmla="*/ 2147483647 w 675"/>
                  <a:gd name="T121" fmla="*/ 2147483647 h 301"/>
                  <a:gd name="T122" fmla="*/ 2147483647 w 675"/>
                  <a:gd name="T123" fmla="*/ 2147483647 h 301"/>
                  <a:gd name="T124" fmla="*/ 2147483647 w 675"/>
                  <a:gd name="T125" fmla="*/ 2147483647 h 30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675"/>
                  <a:gd name="T190" fmla="*/ 0 h 301"/>
                  <a:gd name="T191" fmla="*/ 675 w 675"/>
                  <a:gd name="T192" fmla="*/ 301 h 30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675" h="301">
                    <a:moveTo>
                      <a:pt x="175" y="98"/>
                    </a:moveTo>
                    <a:lnTo>
                      <a:pt x="175" y="98"/>
                    </a:lnTo>
                    <a:lnTo>
                      <a:pt x="519" y="25"/>
                    </a:lnTo>
                    <a:lnTo>
                      <a:pt x="617" y="0"/>
                    </a:lnTo>
                    <a:lnTo>
                      <a:pt x="631" y="22"/>
                    </a:lnTo>
                    <a:lnTo>
                      <a:pt x="642" y="38"/>
                    </a:lnTo>
                    <a:lnTo>
                      <a:pt x="647" y="49"/>
                    </a:lnTo>
                    <a:lnTo>
                      <a:pt x="647" y="55"/>
                    </a:lnTo>
                    <a:lnTo>
                      <a:pt x="642" y="57"/>
                    </a:lnTo>
                    <a:lnTo>
                      <a:pt x="628" y="68"/>
                    </a:lnTo>
                    <a:lnTo>
                      <a:pt x="617" y="79"/>
                    </a:lnTo>
                    <a:lnTo>
                      <a:pt x="612" y="88"/>
                    </a:lnTo>
                    <a:lnTo>
                      <a:pt x="615" y="88"/>
                    </a:lnTo>
                    <a:lnTo>
                      <a:pt x="620" y="88"/>
                    </a:lnTo>
                    <a:lnTo>
                      <a:pt x="636" y="88"/>
                    </a:lnTo>
                    <a:lnTo>
                      <a:pt x="666" y="88"/>
                    </a:lnTo>
                    <a:lnTo>
                      <a:pt x="672" y="88"/>
                    </a:lnTo>
                    <a:lnTo>
                      <a:pt x="675" y="88"/>
                    </a:lnTo>
                    <a:lnTo>
                      <a:pt x="675" y="93"/>
                    </a:lnTo>
                    <a:lnTo>
                      <a:pt x="672" y="98"/>
                    </a:lnTo>
                    <a:lnTo>
                      <a:pt x="666" y="109"/>
                    </a:lnTo>
                    <a:lnTo>
                      <a:pt x="661" y="118"/>
                    </a:lnTo>
                    <a:lnTo>
                      <a:pt x="647" y="120"/>
                    </a:lnTo>
                    <a:lnTo>
                      <a:pt x="620" y="123"/>
                    </a:lnTo>
                    <a:lnTo>
                      <a:pt x="584" y="126"/>
                    </a:lnTo>
                    <a:lnTo>
                      <a:pt x="584" y="131"/>
                    </a:lnTo>
                    <a:lnTo>
                      <a:pt x="584" y="137"/>
                    </a:lnTo>
                    <a:lnTo>
                      <a:pt x="587" y="139"/>
                    </a:lnTo>
                    <a:lnTo>
                      <a:pt x="604" y="145"/>
                    </a:lnTo>
                    <a:lnTo>
                      <a:pt x="612" y="148"/>
                    </a:lnTo>
                    <a:lnTo>
                      <a:pt x="615" y="150"/>
                    </a:lnTo>
                    <a:lnTo>
                      <a:pt x="617" y="153"/>
                    </a:lnTo>
                    <a:lnTo>
                      <a:pt x="617" y="164"/>
                    </a:lnTo>
                    <a:lnTo>
                      <a:pt x="615" y="170"/>
                    </a:lnTo>
                    <a:lnTo>
                      <a:pt x="606" y="175"/>
                    </a:lnTo>
                    <a:lnTo>
                      <a:pt x="595" y="178"/>
                    </a:lnTo>
                    <a:lnTo>
                      <a:pt x="590" y="180"/>
                    </a:lnTo>
                    <a:lnTo>
                      <a:pt x="582" y="191"/>
                    </a:lnTo>
                    <a:lnTo>
                      <a:pt x="571" y="202"/>
                    </a:lnTo>
                    <a:lnTo>
                      <a:pt x="563" y="221"/>
                    </a:lnTo>
                    <a:lnTo>
                      <a:pt x="549" y="251"/>
                    </a:lnTo>
                    <a:lnTo>
                      <a:pt x="541" y="260"/>
                    </a:lnTo>
                    <a:lnTo>
                      <a:pt x="533" y="268"/>
                    </a:lnTo>
                    <a:lnTo>
                      <a:pt x="508" y="276"/>
                    </a:lnTo>
                    <a:lnTo>
                      <a:pt x="494" y="279"/>
                    </a:lnTo>
                    <a:lnTo>
                      <a:pt x="486" y="284"/>
                    </a:lnTo>
                    <a:lnTo>
                      <a:pt x="472" y="295"/>
                    </a:lnTo>
                    <a:lnTo>
                      <a:pt x="470" y="298"/>
                    </a:lnTo>
                    <a:lnTo>
                      <a:pt x="464" y="301"/>
                    </a:lnTo>
                    <a:lnTo>
                      <a:pt x="451" y="292"/>
                    </a:lnTo>
                    <a:lnTo>
                      <a:pt x="431" y="279"/>
                    </a:lnTo>
                    <a:lnTo>
                      <a:pt x="388" y="246"/>
                    </a:lnTo>
                    <a:lnTo>
                      <a:pt x="371" y="238"/>
                    </a:lnTo>
                    <a:lnTo>
                      <a:pt x="360" y="235"/>
                    </a:lnTo>
                    <a:lnTo>
                      <a:pt x="347" y="235"/>
                    </a:lnTo>
                    <a:lnTo>
                      <a:pt x="336" y="238"/>
                    </a:lnTo>
                    <a:lnTo>
                      <a:pt x="309" y="243"/>
                    </a:lnTo>
                    <a:lnTo>
                      <a:pt x="295" y="243"/>
                    </a:lnTo>
                    <a:lnTo>
                      <a:pt x="281" y="243"/>
                    </a:lnTo>
                    <a:lnTo>
                      <a:pt x="268" y="238"/>
                    </a:lnTo>
                    <a:lnTo>
                      <a:pt x="257" y="227"/>
                    </a:lnTo>
                    <a:lnTo>
                      <a:pt x="243" y="219"/>
                    </a:lnTo>
                    <a:lnTo>
                      <a:pt x="237" y="219"/>
                    </a:lnTo>
                    <a:lnTo>
                      <a:pt x="235" y="219"/>
                    </a:lnTo>
                    <a:lnTo>
                      <a:pt x="207" y="224"/>
                    </a:lnTo>
                    <a:lnTo>
                      <a:pt x="180" y="230"/>
                    </a:lnTo>
                    <a:lnTo>
                      <a:pt x="158" y="230"/>
                    </a:lnTo>
                    <a:lnTo>
                      <a:pt x="147" y="232"/>
                    </a:lnTo>
                    <a:lnTo>
                      <a:pt x="139" y="235"/>
                    </a:lnTo>
                    <a:lnTo>
                      <a:pt x="101" y="262"/>
                    </a:lnTo>
                    <a:lnTo>
                      <a:pt x="76" y="262"/>
                    </a:lnTo>
                    <a:lnTo>
                      <a:pt x="60" y="262"/>
                    </a:lnTo>
                    <a:lnTo>
                      <a:pt x="43" y="265"/>
                    </a:lnTo>
                    <a:lnTo>
                      <a:pt x="33" y="268"/>
                    </a:lnTo>
                    <a:lnTo>
                      <a:pt x="22" y="271"/>
                    </a:lnTo>
                    <a:lnTo>
                      <a:pt x="5" y="271"/>
                    </a:lnTo>
                    <a:lnTo>
                      <a:pt x="3" y="271"/>
                    </a:lnTo>
                    <a:lnTo>
                      <a:pt x="0" y="268"/>
                    </a:lnTo>
                    <a:lnTo>
                      <a:pt x="3" y="262"/>
                    </a:lnTo>
                    <a:lnTo>
                      <a:pt x="8" y="254"/>
                    </a:lnTo>
                    <a:lnTo>
                      <a:pt x="35" y="224"/>
                    </a:lnTo>
                    <a:lnTo>
                      <a:pt x="49" y="208"/>
                    </a:lnTo>
                    <a:lnTo>
                      <a:pt x="63" y="197"/>
                    </a:lnTo>
                    <a:lnTo>
                      <a:pt x="79" y="186"/>
                    </a:lnTo>
                    <a:lnTo>
                      <a:pt x="95" y="170"/>
                    </a:lnTo>
                    <a:lnTo>
                      <a:pt x="104" y="161"/>
                    </a:lnTo>
                    <a:lnTo>
                      <a:pt x="109" y="156"/>
                    </a:lnTo>
                    <a:lnTo>
                      <a:pt x="120" y="150"/>
                    </a:lnTo>
                    <a:lnTo>
                      <a:pt x="131" y="150"/>
                    </a:lnTo>
                    <a:lnTo>
                      <a:pt x="145" y="148"/>
                    </a:lnTo>
                    <a:lnTo>
                      <a:pt x="156" y="142"/>
                    </a:lnTo>
                    <a:lnTo>
                      <a:pt x="161" y="134"/>
                    </a:lnTo>
                    <a:lnTo>
                      <a:pt x="166" y="126"/>
                    </a:lnTo>
                    <a:lnTo>
                      <a:pt x="172" y="109"/>
                    </a:lnTo>
                    <a:lnTo>
                      <a:pt x="175" y="98"/>
                    </a:lnTo>
                    <a:close/>
                  </a:path>
                </a:pathLst>
              </a:custGeom>
              <a:solidFill>
                <a:srgbClr val="FFFFFF"/>
              </a:solidFill>
              <a:ln w="9525">
                <a:solidFill>
                  <a:srgbClr val="010101"/>
                </a:solidFill>
                <a:round/>
                <a:headEnd/>
                <a:tailEnd/>
              </a:ln>
            </p:spPr>
            <p:txBody>
              <a:bodyPr/>
              <a:lstStyle/>
              <a:p>
                <a:endParaRPr lang="en-US" dirty="0"/>
              </a:p>
            </p:txBody>
          </p:sp>
          <p:sp>
            <p:nvSpPr>
              <p:cNvPr id="31" name="Freeform 41"/>
              <p:cNvSpPr>
                <a:spLocks/>
              </p:cNvSpPr>
              <p:nvPr/>
            </p:nvSpPr>
            <p:spPr bwMode="auto">
              <a:xfrm>
                <a:off x="7016750" y="4070350"/>
                <a:ext cx="682625" cy="557213"/>
              </a:xfrm>
              <a:custGeom>
                <a:avLst/>
                <a:gdLst>
                  <a:gd name="T0" fmla="*/ 2147483647 w 385"/>
                  <a:gd name="T1" fmla="*/ 2147483647 h 315"/>
                  <a:gd name="T2" fmla="*/ 2147483647 w 385"/>
                  <a:gd name="T3" fmla="*/ 2147483647 h 315"/>
                  <a:gd name="T4" fmla="*/ 2147483647 w 385"/>
                  <a:gd name="T5" fmla="*/ 2147483647 h 315"/>
                  <a:gd name="T6" fmla="*/ 2147483647 w 385"/>
                  <a:gd name="T7" fmla="*/ 2147483647 h 315"/>
                  <a:gd name="T8" fmla="*/ 2147483647 w 385"/>
                  <a:gd name="T9" fmla="*/ 2147483647 h 315"/>
                  <a:gd name="T10" fmla="*/ 2147483647 w 385"/>
                  <a:gd name="T11" fmla="*/ 2147483647 h 315"/>
                  <a:gd name="T12" fmla="*/ 2147483647 w 385"/>
                  <a:gd name="T13" fmla="*/ 2147483647 h 315"/>
                  <a:gd name="T14" fmla="*/ 2147483647 w 385"/>
                  <a:gd name="T15" fmla="*/ 2147483647 h 315"/>
                  <a:gd name="T16" fmla="*/ 2147483647 w 385"/>
                  <a:gd name="T17" fmla="*/ 2147483647 h 315"/>
                  <a:gd name="T18" fmla="*/ 2147483647 w 385"/>
                  <a:gd name="T19" fmla="*/ 2147483647 h 315"/>
                  <a:gd name="T20" fmla="*/ 2147483647 w 385"/>
                  <a:gd name="T21" fmla="*/ 2147483647 h 315"/>
                  <a:gd name="T22" fmla="*/ 2147483647 w 385"/>
                  <a:gd name="T23" fmla="*/ 2147483647 h 315"/>
                  <a:gd name="T24" fmla="*/ 2147483647 w 385"/>
                  <a:gd name="T25" fmla="*/ 2147483647 h 315"/>
                  <a:gd name="T26" fmla="*/ 2147483647 w 385"/>
                  <a:gd name="T27" fmla="*/ 2147483647 h 315"/>
                  <a:gd name="T28" fmla="*/ 2147483647 w 385"/>
                  <a:gd name="T29" fmla="*/ 2147483647 h 315"/>
                  <a:gd name="T30" fmla="*/ 2147483647 w 385"/>
                  <a:gd name="T31" fmla="*/ 2147483647 h 315"/>
                  <a:gd name="T32" fmla="*/ 2147483647 w 385"/>
                  <a:gd name="T33" fmla="*/ 0 h 315"/>
                  <a:gd name="T34" fmla="*/ 2147483647 w 385"/>
                  <a:gd name="T35" fmla="*/ 0 h 315"/>
                  <a:gd name="T36" fmla="*/ 2147483647 w 385"/>
                  <a:gd name="T37" fmla="*/ 2147483647 h 315"/>
                  <a:gd name="T38" fmla="*/ 2147483647 w 385"/>
                  <a:gd name="T39" fmla="*/ 2147483647 h 315"/>
                  <a:gd name="T40" fmla="*/ 2147483647 w 385"/>
                  <a:gd name="T41" fmla="*/ 2147483647 h 315"/>
                  <a:gd name="T42" fmla="*/ 2147483647 w 385"/>
                  <a:gd name="T43" fmla="*/ 2147483647 h 315"/>
                  <a:gd name="T44" fmla="*/ 2147483647 w 385"/>
                  <a:gd name="T45" fmla="*/ 2147483647 h 315"/>
                  <a:gd name="T46" fmla="*/ 0 w 385"/>
                  <a:gd name="T47" fmla="*/ 2147483647 h 315"/>
                  <a:gd name="T48" fmla="*/ 2147483647 w 385"/>
                  <a:gd name="T49" fmla="*/ 2147483647 h 315"/>
                  <a:gd name="T50" fmla="*/ 2147483647 w 385"/>
                  <a:gd name="T51" fmla="*/ 2147483647 h 315"/>
                  <a:gd name="T52" fmla="*/ 2147483647 w 385"/>
                  <a:gd name="T53" fmla="*/ 2147483647 h 315"/>
                  <a:gd name="T54" fmla="*/ 2147483647 w 385"/>
                  <a:gd name="T55" fmla="*/ 2147483647 h 315"/>
                  <a:gd name="T56" fmla="*/ 2147483647 w 385"/>
                  <a:gd name="T57" fmla="*/ 2147483647 h 315"/>
                  <a:gd name="T58" fmla="*/ 2147483647 w 385"/>
                  <a:gd name="T59" fmla="*/ 2147483647 h 315"/>
                  <a:gd name="T60" fmla="*/ 2147483647 w 385"/>
                  <a:gd name="T61" fmla="*/ 2147483647 h 315"/>
                  <a:gd name="T62" fmla="*/ 2147483647 w 385"/>
                  <a:gd name="T63" fmla="*/ 2147483647 h 315"/>
                  <a:gd name="T64" fmla="*/ 2147483647 w 385"/>
                  <a:gd name="T65" fmla="*/ 2147483647 h 315"/>
                  <a:gd name="T66" fmla="*/ 2147483647 w 385"/>
                  <a:gd name="T67" fmla="*/ 2147483647 h 315"/>
                  <a:gd name="T68" fmla="*/ 2147483647 w 385"/>
                  <a:gd name="T69" fmla="*/ 2147483647 h 315"/>
                  <a:gd name="T70" fmla="*/ 2147483647 w 385"/>
                  <a:gd name="T71" fmla="*/ 2147483647 h 315"/>
                  <a:gd name="T72" fmla="*/ 2147483647 w 385"/>
                  <a:gd name="T73" fmla="*/ 2147483647 h 315"/>
                  <a:gd name="T74" fmla="*/ 2147483647 w 385"/>
                  <a:gd name="T75" fmla="*/ 2147483647 h 315"/>
                  <a:gd name="T76" fmla="*/ 2147483647 w 385"/>
                  <a:gd name="T77" fmla="*/ 2147483647 h 315"/>
                  <a:gd name="T78" fmla="*/ 2147483647 w 385"/>
                  <a:gd name="T79" fmla="*/ 2147483647 h 315"/>
                  <a:gd name="T80" fmla="*/ 2147483647 w 385"/>
                  <a:gd name="T81" fmla="*/ 2147483647 h 31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85"/>
                  <a:gd name="T124" fmla="*/ 0 h 315"/>
                  <a:gd name="T125" fmla="*/ 385 w 385"/>
                  <a:gd name="T126" fmla="*/ 315 h 31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85" h="315">
                    <a:moveTo>
                      <a:pt x="216" y="315"/>
                    </a:moveTo>
                    <a:lnTo>
                      <a:pt x="216" y="315"/>
                    </a:lnTo>
                    <a:lnTo>
                      <a:pt x="238" y="276"/>
                    </a:lnTo>
                    <a:lnTo>
                      <a:pt x="246" y="257"/>
                    </a:lnTo>
                    <a:lnTo>
                      <a:pt x="251" y="255"/>
                    </a:lnTo>
                    <a:lnTo>
                      <a:pt x="260" y="252"/>
                    </a:lnTo>
                    <a:lnTo>
                      <a:pt x="270" y="249"/>
                    </a:lnTo>
                    <a:lnTo>
                      <a:pt x="281" y="246"/>
                    </a:lnTo>
                    <a:lnTo>
                      <a:pt x="290" y="235"/>
                    </a:lnTo>
                    <a:lnTo>
                      <a:pt x="298" y="216"/>
                    </a:lnTo>
                    <a:lnTo>
                      <a:pt x="309" y="194"/>
                    </a:lnTo>
                    <a:lnTo>
                      <a:pt x="322" y="175"/>
                    </a:lnTo>
                    <a:lnTo>
                      <a:pt x="336" y="156"/>
                    </a:lnTo>
                    <a:lnTo>
                      <a:pt x="344" y="140"/>
                    </a:lnTo>
                    <a:lnTo>
                      <a:pt x="355" y="121"/>
                    </a:lnTo>
                    <a:lnTo>
                      <a:pt x="369" y="102"/>
                    </a:lnTo>
                    <a:lnTo>
                      <a:pt x="385" y="80"/>
                    </a:lnTo>
                    <a:lnTo>
                      <a:pt x="339" y="47"/>
                    </a:lnTo>
                    <a:lnTo>
                      <a:pt x="306" y="25"/>
                    </a:lnTo>
                    <a:lnTo>
                      <a:pt x="287" y="14"/>
                    </a:lnTo>
                    <a:lnTo>
                      <a:pt x="273" y="14"/>
                    </a:lnTo>
                    <a:lnTo>
                      <a:pt x="257" y="17"/>
                    </a:lnTo>
                    <a:lnTo>
                      <a:pt x="235" y="22"/>
                    </a:lnTo>
                    <a:lnTo>
                      <a:pt x="219" y="25"/>
                    </a:lnTo>
                    <a:lnTo>
                      <a:pt x="202" y="20"/>
                    </a:lnTo>
                    <a:lnTo>
                      <a:pt x="189" y="14"/>
                    </a:lnTo>
                    <a:lnTo>
                      <a:pt x="167" y="0"/>
                    </a:lnTo>
                    <a:lnTo>
                      <a:pt x="158" y="0"/>
                    </a:lnTo>
                    <a:lnTo>
                      <a:pt x="142" y="0"/>
                    </a:lnTo>
                    <a:lnTo>
                      <a:pt x="107" y="9"/>
                    </a:lnTo>
                    <a:lnTo>
                      <a:pt x="74" y="11"/>
                    </a:lnTo>
                    <a:lnTo>
                      <a:pt x="55" y="17"/>
                    </a:lnTo>
                    <a:lnTo>
                      <a:pt x="46" y="22"/>
                    </a:lnTo>
                    <a:lnTo>
                      <a:pt x="38" y="28"/>
                    </a:lnTo>
                    <a:lnTo>
                      <a:pt x="11" y="52"/>
                    </a:lnTo>
                    <a:lnTo>
                      <a:pt x="3" y="63"/>
                    </a:lnTo>
                    <a:lnTo>
                      <a:pt x="0" y="71"/>
                    </a:lnTo>
                    <a:lnTo>
                      <a:pt x="3" y="80"/>
                    </a:lnTo>
                    <a:lnTo>
                      <a:pt x="5" y="85"/>
                    </a:lnTo>
                    <a:lnTo>
                      <a:pt x="11" y="88"/>
                    </a:lnTo>
                    <a:lnTo>
                      <a:pt x="22" y="91"/>
                    </a:lnTo>
                    <a:lnTo>
                      <a:pt x="33" y="88"/>
                    </a:lnTo>
                    <a:lnTo>
                      <a:pt x="41" y="91"/>
                    </a:lnTo>
                    <a:lnTo>
                      <a:pt x="49" y="93"/>
                    </a:lnTo>
                    <a:lnTo>
                      <a:pt x="55" y="104"/>
                    </a:lnTo>
                    <a:lnTo>
                      <a:pt x="66" y="126"/>
                    </a:lnTo>
                    <a:lnTo>
                      <a:pt x="82" y="153"/>
                    </a:lnTo>
                    <a:lnTo>
                      <a:pt x="101" y="181"/>
                    </a:lnTo>
                    <a:lnTo>
                      <a:pt x="109" y="192"/>
                    </a:lnTo>
                    <a:lnTo>
                      <a:pt x="120" y="200"/>
                    </a:lnTo>
                    <a:lnTo>
                      <a:pt x="153" y="222"/>
                    </a:lnTo>
                    <a:lnTo>
                      <a:pt x="164" y="233"/>
                    </a:lnTo>
                    <a:lnTo>
                      <a:pt x="167" y="238"/>
                    </a:lnTo>
                    <a:lnTo>
                      <a:pt x="167" y="244"/>
                    </a:lnTo>
                    <a:lnTo>
                      <a:pt x="167" y="255"/>
                    </a:lnTo>
                    <a:lnTo>
                      <a:pt x="167" y="265"/>
                    </a:lnTo>
                    <a:lnTo>
                      <a:pt x="172" y="271"/>
                    </a:lnTo>
                    <a:lnTo>
                      <a:pt x="183" y="274"/>
                    </a:lnTo>
                    <a:lnTo>
                      <a:pt x="191" y="276"/>
                    </a:lnTo>
                    <a:lnTo>
                      <a:pt x="197" y="279"/>
                    </a:lnTo>
                    <a:lnTo>
                      <a:pt x="197" y="285"/>
                    </a:lnTo>
                    <a:lnTo>
                      <a:pt x="199" y="290"/>
                    </a:lnTo>
                    <a:lnTo>
                      <a:pt x="202" y="298"/>
                    </a:lnTo>
                    <a:lnTo>
                      <a:pt x="208" y="306"/>
                    </a:lnTo>
                    <a:lnTo>
                      <a:pt x="216" y="315"/>
                    </a:lnTo>
                    <a:close/>
                  </a:path>
                </a:pathLst>
              </a:custGeom>
              <a:solidFill>
                <a:srgbClr val="FFFFFF"/>
              </a:solidFill>
              <a:ln w="9525">
                <a:solidFill>
                  <a:srgbClr val="010101"/>
                </a:solidFill>
                <a:round/>
                <a:headEnd/>
                <a:tailEnd/>
              </a:ln>
            </p:spPr>
            <p:txBody>
              <a:bodyPr/>
              <a:lstStyle/>
              <a:p>
                <a:endParaRPr lang="en-US" dirty="0"/>
              </a:p>
            </p:txBody>
          </p:sp>
          <p:sp>
            <p:nvSpPr>
              <p:cNvPr id="32" name="Freeform 42"/>
              <p:cNvSpPr>
                <a:spLocks/>
              </p:cNvSpPr>
              <p:nvPr/>
            </p:nvSpPr>
            <p:spPr bwMode="auto">
              <a:xfrm>
                <a:off x="6938963" y="3333750"/>
                <a:ext cx="1031875" cy="561975"/>
              </a:xfrm>
              <a:custGeom>
                <a:avLst/>
                <a:gdLst>
                  <a:gd name="T0" fmla="*/ 2147483647 w 582"/>
                  <a:gd name="T1" fmla="*/ 2147483647 h 317"/>
                  <a:gd name="T2" fmla="*/ 2147483647 w 582"/>
                  <a:gd name="T3" fmla="*/ 2147483647 h 317"/>
                  <a:gd name="T4" fmla="*/ 2147483647 w 582"/>
                  <a:gd name="T5" fmla="*/ 2147483647 h 317"/>
                  <a:gd name="T6" fmla="*/ 2147483647 w 582"/>
                  <a:gd name="T7" fmla="*/ 2147483647 h 317"/>
                  <a:gd name="T8" fmla="*/ 2147483647 w 582"/>
                  <a:gd name="T9" fmla="*/ 2147483647 h 317"/>
                  <a:gd name="T10" fmla="*/ 2147483647 w 582"/>
                  <a:gd name="T11" fmla="*/ 2147483647 h 317"/>
                  <a:gd name="T12" fmla="*/ 2147483647 w 582"/>
                  <a:gd name="T13" fmla="*/ 2147483647 h 317"/>
                  <a:gd name="T14" fmla="*/ 2147483647 w 582"/>
                  <a:gd name="T15" fmla="*/ 2147483647 h 317"/>
                  <a:gd name="T16" fmla="*/ 2147483647 w 582"/>
                  <a:gd name="T17" fmla="*/ 2147483647 h 317"/>
                  <a:gd name="T18" fmla="*/ 2147483647 w 582"/>
                  <a:gd name="T19" fmla="*/ 2147483647 h 317"/>
                  <a:gd name="T20" fmla="*/ 2147483647 w 582"/>
                  <a:gd name="T21" fmla="*/ 2147483647 h 317"/>
                  <a:gd name="T22" fmla="*/ 2147483647 w 582"/>
                  <a:gd name="T23" fmla="*/ 2147483647 h 317"/>
                  <a:gd name="T24" fmla="*/ 2147483647 w 582"/>
                  <a:gd name="T25" fmla="*/ 2147483647 h 317"/>
                  <a:gd name="T26" fmla="*/ 2147483647 w 582"/>
                  <a:gd name="T27" fmla="*/ 2147483647 h 317"/>
                  <a:gd name="T28" fmla="*/ 2147483647 w 582"/>
                  <a:gd name="T29" fmla="*/ 2147483647 h 317"/>
                  <a:gd name="T30" fmla="*/ 2147483647 w 582"/>
                  <a:gd name="T31" fmla="*/ 2147483647 h 317"/>
                  <a:gd name="T32" fmla="*/ 2147483647 w 582"/>
                  <a:gd name="T33" fmla="*/ 2147483647 h 317"/>
                  <a:gd name="T34" fmla="*/ 2147483647 w 582"/>
                  <a:gd name="T35" fmla="*/ 2147483647 h 317"/>
                  <a:gd name="T36" fmla="*/ 2147483647 w 582"/>
                  <a:gd name="T37" fmla="*/ 2147483647 h 317"/>
                  <a:gd name="T38" fmla="*/ 2147483647 w 582"/>
                  <a:gd name="T39" fmla="*/ 2147483647 h 317"/>
                  <a:gd name="T40" fmla="*/ 2147483647 w 582"/>
                  <a:gd name="T41" fmla="*/ 2147483647 h 317"/>
                  <a:gd name="T42" fmla="*/ 2147483647 w 582"/>
                  <a:gd name="T43" fmla="*/ 2147483647 h 317"/>
                  <a:gd name="T44" fmla="*/ 2147483647 w 582"/>
                  <a:gd name="T45" fmla="*/ 0 h 317"/>
                  <a:gd name="T46" fmla="*/ 2147483647 w 582"/>
                  <a:gd name="T47" fmla="*/ 2147483647 h 317"/>
                  <a:gd name="T48" fmla="*/ 2147483647 w 582"/>
                  <a:gd name="T49" fmla="*/ 2147483647 h 317"/>
                  <a:gd name="T50" fmla="*/ 2147483647 w 582"/>
                  <a:gd name="T51" fmla="*/ 2147483647 h 317"/>
                  <a:gd name="T52" fmla="*/ 2147483647 w 582"/>
                  <a:gd name="T53" fmla="*/ 2147483647 h 317"/>
                  <a:gd name="T54" fmla="*/ 2147483647 w 582"/>
                  <a:gd name="T55" fmla="*/ 2147483647 h 317"/>
                  <a:gd name="T56" fmla="*/ 2147483647 w 582"/>
                  <a:gd name="T57" fmla="*/ 2147483647 h 317"/>
                  <a:gd name="T58" fmla="*/ 2147483647 w 582"/>
                  <a:gd name="T59" fmla="*/ 2147483647 h 317"/>
                  <a:gd name="T60" fmla="*/ 2147483647 w 582"/>
                  <a:gd name="T61" fmla="*/ 2147483647 h 317"/>
                  <a:gd name="T62" fmla="*/ 2147483647 w 582"/>
                  <a:gd name="T63" fmla="*/ 2147483647 h 317"/>
                  <a:gd name="T64" fmla="*/ 2147483647 w 582"/>
                  <a:gd name="T65" fmla="*/ 2147483647 h 317"/>
                  <a:gd name="T66" fmla="*/ 2147483647 w 582"/>
                  <a:gd name="T67" fmla="*/ 2147483647 h 317"/>
                  <a:gd name="T68" fmla="*/ 2147483647 w 582"/>
                  <a:gd name="T69" fmla="*/ 2147483647 h 317"/>
                  <a:gd name="T70" fmla="*/ 2147483647 w 582"/>
                  <a:gd name="T71" fmla="*/ 2147483647 h 317"/>
                  <a:gd name="T72" fmla="*/ 2147483647 w 582"/>
                  <a:gd name="T73" fmla="*/ 2147483647 h 317"/>
                  <a:gd name="T74" fmla="*/ 2147483647 w 582"/>
                  <a:gd name="T75" fmla="*/ 2147483647 h 317"/>
                  <a:gd name="T76" fmla="*/ 2147483647 w 582"/>
                  <a:gd name="T77" fmla="*/ 2147483647 h 317"/>
                  <a:gd name="T78" fmla="*/ 2147483647 w 582"/>
                  <a:gd name="T79" fmla="*/ 2147483647 h 317"/>
                  <a:gd name="T80" fmla="*/ 2147483647 w 582"/>
                  <a:gd name="T81" fmla="*/ 2147483647 h 317"/>
                  <a:gd name="T82" fmla="*/ 2147483647 w 582"/>
                  <a:gd name="T83" fmla="*/ 2147483647 h 317"/>
                  <a:gd name="T84" fmla="*/ 2147483647 w 582"/>
                  <a:gd name="T85" fmla="*/ 2147483647 h 317"/>
                  <a:gd name="T86" fmla="*/ 2147483647 w 582"/>
                  <a:gd name="T87" fmla="*/ 2147483647 h 317"/>
                  <a:gd name="T88" fmla="*/ 2147483647 w 582"/>
                  <a:gd name="T89" fmla="*/ 2147483647 h 317"/>
                  <a:gd name="T90" fmla="*/ 2147483647 w 582"/>
                  <a:gd name="T91" fmla="*/ 2147483647 h 317"/>
                  <a:gd name="T92" fmla="*/ 2147483647 w 582"/>
                  <a:gd name="T93" fmla="*/ 2147483647 h 317"/>
                  <a:gd name="T94" fmla="*/ 2147483647 w 582"/>
                  <a:gd name="T95" fmla="*/ 2147483647 h 317"/>
                  <a:gd name="T96" fmla="*/ 2147483647 w 582"/>
                  <a:gd name="T97" fmla="*/ 2147483647 h 317"/>
                  <a:gd name="T98" fmla="*/ 2147483647 w 582"/>
                  <a:gd name="T99" fmla="*/ 2147483647 h 317"/>
                  <a:gd name="T100" fmla="*/ 0 w 582"/>
                  <a:gd name="T101" fmla="*/ 2147483647 h 317"/>
                  <a:gd name="T102" fmla="*/ 2147483647 w 582"/>
                  <a:gd name="T103" fmla="*/ 2147483647 h 317"/>
                  <a:gd name="T104" fmla="*/ 2147483647 w 582"/>
                  <a:gd name="T105" fmla="*/ 2147483647 h 317"/>
                  <a:gd name="T106" fmla="*/ 2147483647 w 582"/>
                  <a:gd name="T107" fmla="*/ 2147483647 h 317"/>
                  <a:gd name="T108" fmla="*/ 2147483647 w 582"/>
                  <a:gd name="T109" fmla="*/ 2147483647 h 31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582"/>
                  <a:gd name="T166" fmla="*/ 0 h 317"/>
                  <a:gd name="T167" fmla="*/ 582 w 582"/>
                  <a:gd name="T168" fmla="*/ 317 h 31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582" h="317">
                    <a:moveTo>
                      <a:pt x="107" y="224"/>
                    </a:moveTo>
                    <a:lnTo>
                      <a:pt x="107" y="224"/>
                    </a:lnTo>
                    <a:lnTo>
                      <a:pt x="123" y="232"/>
                    </a:lnTo>
                    <a:lnTo>
                      <a:pt x="137" y="238"/>
                    </a:lnTo>
                    <a:lnTo>
                      <a:pt x="148" y="241"/>
                    </a:lnTo>
                    <a:lnTo>
                      <a:pt x="161" y="235"/>
                    </a:lnTo>
                    <a:lnTo>
                      <a:pt x="178" y="227"/>
                    </a:lnTo>
                    <a:lnTo>
                      <a:pt x="202" y="216"/>
                    </a:lnTo>
                    <a:lnTo>
                      <a:pt x="222" y="208"/>
                    </a:lnTo>
                    <a:lnTo>
                      <a:pt x="230" y="205"/>
                    </a:lnTo>
                    <a:lnTo>
                      <a:pt x="233" y="200"/>
                    </a:lnTo>
                    <a:lnTo>
                      <a:pt x="235" y="194"/>
                    </a:lnTo>
                    <a:lnTo>
                      <a:pt x="235" y="186"/>
                    </a:lnTo>
                    <a:lnTo>
                      <a:pt x="233" y="180"/>
                    </a:lnTo>
                    <a:lnTo>
                      <a:pt x="230" y="175"/>
                    </a:lnTo>
                    <a:lnTo>
                      <a:pt x="227" y="172"/>
                    </a:lnTo>
                    <a:lnTo>
                      <a:pt x="233" y="164"/>
                    </a:lnTo>
                    <a:lnTo>
                      <a:pt x="241" y="153"/>
                    </a:lnTo>
                    <a:lnTo>
                      <a:pt x="246" y="139"/>
                    </a:lnTo>
                    <a:lnTo>
                      <a:pt x="263" y="109"/>
                    </a:lnTo>
                    <a:lnTo>
                      <a:pt x="282" y="77"/>
                    </a:lnTo>
                    <a:lnTo>
                      <a:pt x="293" y="63"/>
                    </a:lnTo>
                    <a:lnTo>
                      <a:pt x="309" y="47"/>
                    </a:lnTo>
                    <a:lnTo>
                      <a:pt x="320" y="33"/>
                    </a:lnTo>
                    <a:lnTo>
                      <a:pt x="331" y="22"/>
                    </a:lnTo>
                    <a:lnTo>
                      <a:pt x="336" y="14"/>
                    </a:lnTo>
                    <a:lnTo>
                      <a:pt x="345" y="8"/>
                    </a:lnTo>
                    <a:lnTo>
                      <a:pt x="353" y="8"/>
                    </a:lnTo>
                    <a:lnTo>
                      <a:pt x="358" y="8"/>
                    </a:lnTo>
                    <a:lnTo>
                      <a:pt x="372" y="14"/>
                    </a:lnTo>
                    <a:lnTo>
                      <a:pt x="377" y="17"/>
                    </a:lnTo>
                    <a:lnTo>
                      <a:pt x="383" y="17"/>
                    </a:lnTo>
                    <a:lnTo>
                      <a:pt x="391" y="8"/>
                    </a:lnTo>
                    <a:lnTo>
                      <a:pt x="396" y="3"/>
                    </a:lnTo>
                    <a:lnTo>
                      <a:pt x="405" y="0"/>
                    </a:lnTo>
                    <a:lnTo>
                      <a:pt x="410" y="0"/>
                    </a:lnTo>
                    <a:lnTo>
                      <a:pt x="418" y="6"/>
                    </a:lnTo>
                    <a:lnTo>
                      <a:pt x="429" y="11"/>
                    </a:lnTo>
                    <a:lnTo>
                      <a:pt x="443" y="17"/>
                    </a:lnTo>
                    <a:lnTo>
                      <a:pt x="454" y="22"/>
                    </a:lnTo>
                    <a:lnTo>
                      <a:pt x="459" y="25"/>
                    </a:lnTo>
                    <a:lnTo>
                      <a:pt x="462" y="30"/>
                    </a:lnTo>
                    <a:lnTo>
                      <a:pt x="462" y="38"/>
                    </a:lnTo>
                    <a:lnTo>
                      <a:pt x="457" y="41"/>
                    </a:lnTo>
                    <a:lnTo>
                      <a:pt x="454" y="47"/>
                    </a:lnTo>
                    <a:lnTo>
                      <a:pt x="457" y="55"/>
                    </a:lnTo>
                    <a:lnTo>
                      <a:pt x="462" y="74"/>
                    </a:lnTo>
                    <a:lnTo>
                      <a:pt x="465" y="77"/>
                    </a:lnTo>
                    <a:lnTo>
                      <a:pt x="478" y="82"/>
                    </a:lnTo>
                    <a:lnTo>
                      <a:pt x="517" y="93"/>
                    </a:lnTo>
                    <a:lnTo>
                      <a:pt x="544" y="104"/>
                    </a:lnTo>
                    <a:lnTo>
                      <a:pt x="552" y="107"/>
                    </a:lnTo>
                    <a:lnTo>
                      <a:pt x="555" y="115"/>
                    </a:lnTo>
                    <a:lnTo>
                      <a:pt x="560" y="134"/>
                    </a:lnTo>
                    <a:lnTo>
                      <a:pt x="563" y="153"/>
                    </a:lnTo>
                    <a:lnTo>
                      <a:pt x="563" y="159"/>
                    </a:lnTo>
                    <a:lnTo>
                      <a:pt x="558" y="161"/>
                    </a:lnTo>
                    <a:lnTo>
                      <a:pt x="552" y="164"/>
                    </a:lnTo>
                    <a:lnTo>
                      <a:pt x="544" y="161"/>
                    </a:lnTo>
                    <a:lnTo>
                      <a:pt x="530" y="156"/>
                    </a:lnTo>
                    <a:lnTo>
                      <a:pt x="528" y="153"/>
                    </a:lnTo>
                    <a:lnTo>
                      <a:pt x="519" y="153"/>
                    </a:lnTo>
                    <a:lnTo>
                      <a:pt x="511" y="156"/>
                    </a:lnTo>
                    <a:lnTo>
                      <a:pt x="511" y="159"/>
                    </a:lnTo>
                    <a:lnTo>
                      <a:pt x="517" y="161"/>
                    </a:lnTo>
                    <a:lnTo>
                      <a:pt x="528" y="167"/>
                    </a:lnTo>
                    <a:lnTo>
                      <a:pt x="552" y="175"/>
                    </a:lnTo>
                    <a:lnTo>
                      <a:pt x="571" y="175"/>
                    </a:lnTo>
                    <a:lnTo>
                      <a:pt x="580" y="178"/>
                    </a:lnTo>
                    <a:lnTo>
                      <a:pt x="582" y="180"/>
                    </a:lnTo>
                    <a:lnTo>
                      <a:pt x="582" y="186"/>
                    </a:lnTo>
                    <a:lnTo>
                      <a:pt x="580" y="191"/>
                    </a:lnTo>
                    <a:lnTo>
                      <a:pt x="574" y="194"/>
                    </a:lnTo>
                    <a:lnTo>
                      <a:pt x="569" y="197"/>
                    </a:lnTo>
                    <a:lnTo>
                      <a:pt x="487" y="216"/>
                    </a:lnTo>
                    <a:lnTo>
                      <a:pt x="350" y="249"/>
                    </a:lnTo>
                    <a:lnTo>
                      <a:pt x="0" y="317"/>
                    </a:lnTo>
                    <a:lnTo>
                      <a:pt x="14" y="306"/>
                    </a:lnTo>
                    <a:lnTo>
                      <a:pt x="33" y="287"/>
                    </a:lnTo>
                    <a:lnTo>
                      <a:pt x="66" y="260"/>
                    </a:lnTo>
                    <a:lnTo>
                      <a:pt x="96" y="238"/>
                    </a:lnTo>
                    <a:lnTo>
                      <a:pt x="104" y="227"/>
                    </a:lnTo>
                    <a:lnTo>
                      <a:pt x="107" y="224"/>
                    </a:lnTo>
                    <a:close/>
                  </a:path>
                </a:pathLst>
              </a:custGeom>
              <a:solidFill>
                <a:srgbClr val="FFFFFF"/>
              </a:solidFill>
              <a:ln w="9525">
                <a:solidFill>
                  <a:srgbClr val="010101"/>
                </a:solidFill>
                <a:round/>
                <a:headEnd/>
                <a:tailEnd/>
              </a:ln>
            </p:spPr>
            <p:txBody>
              <a:bodyPr/>
              <a:lstStyle/>
              <a:p>
                <a:endParaRPr lang="en-US" dirty="0"/>
              </a:p>
            </p:txBody>
          </p:sp>
          <p:sp>
            <p:nvSpPr>
              <p:cNvPr id="33" name="Freeform 43"/>
              <p:cNvSpPr>
                <a:spLocks/>
              </p:cNvSpPr>
              <p:nvPr/>
            </p:nvSpPr>
            <p:spPr bwMode="auto">
              <a:xfrm>
                <a:off x="7002463" y="3175000"/>
                <a:ext cx="642937" cy="581025"/>
              </a:xfrm>
              <a:custGeom>
                <a:avLst/>
                <a:gdLst>
                  <a:gd name="T0" fmla="*/ 0 w 363"/>
                  <a:gd name="T1" fmla="*/ 2147483647 h 328"/>
                  <a:gd name="T2" fmla="*/ 2147483647 w 363"/>
                  <a:gd name="T3" fmla="*/ 2147483647 h 328"/>
                  <a:gd name="T4" fmla="*/ 2147483647 w 363"/>
                  <a:gd name="T5" fmla="*/ 2147483647 h 328"/>
                  <a:gd name="T6" fmla="*/ 2147483647 w 363"/>
                  <a:gd name="T7" fmla="*/ 2147483647 h 328"/>
                  <a:gd name="T8" fmla="*/ 2147483647 w 363"/>
                  <a:gd name="T9" fmla="*/ 2147483647 h 328"/>
                  <a:gd name="T10" fmla="*/ 2147483647 w 363"/>
                  <a:gd name="T11" fmla="*/ 2147483647 h 328"/>
                  <a:gd name="T12" fmla="*/ 2147483647 w 363"/>
                  <a:gd name="T13" fmla="*/ 2147483647 h 328"/>
                  <a:gd name="T14" fmla="*/ 2147483647 w 363"/>
                  <a:gd name="T15" fmla="*/ 2147483647 h 328"/>
                  <a:gd name="T16" fmla="*/ 2147483647 w 363"/>
                  <a:gd name="T17" fmla="*/ 2147483647 h 328"/>
                  <a:gd name="T18" fmla="*/ 2147483647 w 363"/>
                  <a:gd name="T19" fmla="*/ 2147483647 h 328"/>
                  <a:gd name="T20" fmla="*/ 2147483647 w 363"/>
                  <a:gd name="T21" fmla="*/ 2147483647 h 328"/>
                  <a:gd name="T22" fmla="*/ 2147483647 w 363"/>
                  <a:gd name="T23" fmla="*/ 2147483647 h 328"/>
                  <a:gd name="T24" fmla="*/ 2147483647 w 363"/>
                  <a:gd name="T25" fmla="*/ 2147483647 h 328"/>
                  <a:gd name="T26" fmla="*/ 2147483647 w 363"/>
                  <a:gd name="T27" fmla="*/ 2147483647 h 328"/>
                  <a:gd name="T28" fmla="*/ 2147483647 w 363"/>
                  <a:gd name="T29" fmla="*/ 2147483647 h 328"/>
                  <a:gd name="T30" fmla="*/ 2147483647 w 363"/>
                  <a:gd name="T31" fmla="*/ 2147483647 h 328"/>
                  <a:gd name="T32" fmla="*/ 2147483647 w 363"/>
                  <a:gd name="T33" fmla="*/ 2147483647 h 328"/>
                  <a:gd name="T34" fmla="*/ 2147483647 w 363"/>
                  <a:gd name="T35" fmla="*/ 2147483647 h 328"/>
                  <a:gd name="T36" fmla="*/ 2147483647 w 363"/>
                  <a:gd name="T37" fmla="*/ 2147483647 h 328"/>
                  <a:gd name="T38" fmla="*/ 2147483647 w 363"/>
                  <a:gd name="T39" fmla="*/ 2147483647 h 328"/>
                  <a:gd name="T40" fmla="*/ 2147483647 w 363"/>
                  <a:gd name="T41" fmla="*/ 2147483647 h 328"/>
                  <a:gd name="T42" fmla="*/ 2147483647 w 363"/>
                  <a:gd name="T43" fmla="*/ 2147483647 h 328"/>
                  <a:gd name="T44" fmla="*/ 2147483647 w 363"/>
                  <a:gd name="T45" fmla="*/ 2147483647 h 328"/>
                  <a:gd name="T46" fmla="*/ 2147483647 w 363"/>
                  <a:gd name="T47" fmla="*/ 2147483647 h 328"/>
                  <a:gd name="T48" fmla="*/ 2147483647 w 363"/>
                  <a:gd name="T49" fmla="*/ 2147483647 h 328"/>
                  <a:gd name="T50" fmla="*/ 2147483647 w 363"/>
                  <a:gd name="T51" fmla="*/ 2147483647 h 328"/>
                  <a:gd name="T52" fmla="*/ 2147483647 w 363"/>
                  <a:gd name="T53" fmla="*/ 2147483647 h 328"/>
                  <a:gd name="T54" fmla="*/ 2147483647 w 363"/>
                  <a:gd name="T55" fmla="*/ 2147483647 h 328"/>
                  <a:gd name="T56" fmla="*/ 2147483647 w 363"/>
                  <a:gd name="T57" fmla="*/ 2147483647 h 328"/>
                  <a:gd name="T58" fmla="*/ 2147483647 w 363"/>
                  <a:gd name="T59" fmla="*/ 2147483647 h 328"/>
                  <a:gd name="T60" fmla="*/ 2147483647 w 363"/>
                  <a:gd name="T61" fmla="*/ 2147483647 h 328"/>
                  <a:gd name="T62" fmla="*/ 2147483647 w 363"/>
                  <a:gd name="T63" fmla="*/ 2147483647 h 328"/>
                  <a:gd name="T64" fmla="*/ 2147483647 w 363"/>
                  <a:gd name="T65" fmla="*/ 2147483647 h 328"/>
                  <a:gd name="T66" fmla="*/ 2147483647 w 363"/>
                  <a:gd name="T67" fmla="*/ 2147483647 h 328"/>
                  <a:gd name="T68" fmla="*/ 2147483647 w 363"/>
                  <a:gd name="T69" fmla="*/ 2147483647 h 328"/>
                  <a:gd name="T70" fmla="*/ 2147483647 w 363"/>
                  <a:gd name="T71" fmla="*/ 2147483647 h 328"/>
                  <a:gd name="T72" fmla="*/ 2147483647 w 363"/>
                  <a:gd name="T73" fmla="*/ 2147483647 h 328"/>
                  <a:gd name="T74" fmla="*/ 2147483647 w 363"/>
                  <a:gd name="T75" fmla="*/ 2147483647 h 328"/>
                  <a:gd name="T76" fmla="*/ 2147483647 w 363"/>
                  <a:gd name="T77" fmla="*/ 2147483647 h 328"/>
                  <a:gd name="T78" fmla="*/ 2147483647 w 363"/>
                  <a:gd name="T79" fmla="*/ 2147483647 h 328"/>
                  <a:gd name="T80" fmla="*/ 2147483647 w 363"/>
                  <a:gd name="T81" fmla="*/ 2147483647 h 328"/>
                  <a:gd name="T82" fmla="*/ 2147483647 w 363"/>
                  <a:gd name="T83" fmla="*/ 2147483647 h 328"/>
                  <a:gd name="T84" fmla="*/ 2147483647 w 363"/>
                  <a:gd name="T85" fmla="*/ 2147483647 h 328"/>
                  <a:gd name="T86" fmla="*/ 2147483647 w 363"/>
                  <a:gd name="T87" fmla="*/ 2147483647 h 328"/>
                  <a:gd name="T88" fmla="*/ 0 w 363"/>
                  <a:gd name="T89" fmla="*/ 2147483647 h 328"/>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363"/>
                  <a:gd name="T136" fmla="*/ 0 h 328"/>
                  <a:gd name="T137" fmla="*/ 363 w 363"/>
                  <a:gd name="T138" fmla="*/ 328 h 328"/>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363" h="328">
                    <a:moveTo>
                      <a:pt x="0" y="235"/>
                    </a:moveTo>
                    <a:lnTo>
                      <a:pt x="0" y="235"/>
                    </a:lnTo>
                    <a:lnTo>
                      <a:pt x="8" y="262"/>
                    </a:lnTo>
                    <a:lnTo>
                      <a:pt x="16" y="281"/>
                    </a:lnTo>
                    <a:lnTo>
                      <a:pt x="24" y="292"/>
                    </a:lnTo>
                    <a:lnTo>
                      <a:pt x="33" y="298"/>
                    </a:lnTo>
                    <a:lnTo>
                      <a:pt x="41" y="303"/>
                    </a:lnTo>
                    <a:lnTo>
                      <a:pt x="60" y="311"/>
                    </a:lnTo>
                    <a:lnTo>
                      <a:pt x="82" y="320"/>
                    </a:lnTo>
                    <a:lnTo>
                      <a:pt x="104" y="328"/>
                    </a:lnTo>
                    <a:lnTo>
                      <a:pt x="109" y="328"/>
                    </a:lnTo>
                    <a:lnTo>
                      <a:pt x="117" y="325"/>
                    </a:lnTo>
                    <a:lnTo>
                      <a:pt x="136" y="317"/>
                    </a:lnTo>
                    <a:lnTo>
                      <a:pt x="164" y="309"/>
                    </a:lnTo>
                    <a:lnTo>
                      <a:pt x="186" y="298"/>
                    </a:lnTo>
                    <a:lnTo>
                      <a:pt x="194" y="292"/>
                    </a:lnTo>
                    <a:lnTo>
                      <a:pt x="197" y="287"/>
                    </a:lnTo>
                    <a:lnTo>
                      <a:pt x="199" y="281"/>
                    </a:lnTo>
                    <a:lnTo>
                      <a:pt x="199" y="276"/>
                    </a:lnTo>
                    <a:lnTo>
                      <a:pt x="197" y="268"/>
                    </a:lnTo>
                    <a:lnTo>
                      <a:pt x="197" y="260"/>
                    </a:lnTo>
                    <a:lnTo>
                      <a:pt x="197" y="254"/>
                    </a:lnTo>
                    <a:lnTo>
                      <a:pt x="218" y="210"/>
                    </a:lnTo>
                    <a:lnTo>
                      <a:pt x="235" y="183"/>
                    </a:lnTo>
                    <a:lnTo>
                      <a:pt x="248" y="164"/>
                    </a:lnTo>
                    <a:lnTo>
                      <a:pt x="284" y="126"/>
                    </a:lnTo>
                    <a:lnTo>
                      <a:pt x="300" y="107"/>
                    </a:lnTo>
                    <a:lnTo>
                      <a:pt x="309" y="101"/>
                    </a:lnTo>
                    <a:lnTo>
                      <a:pt x="317" y="98"/>
                    </a:lnTo>
                    <a:lnTo>
                      <a:pt x="325" y="101"/>
                    </a:lnTo>
                    <a:lnTo>
                      <a:pt x="333" y="104"/>
                    </a:lnTo>
                    <a:lnTo>
                      <a:pt x="341" y="104"/>
                    </a:lnTo>
                    <a:lnTo>
                      <a:pt x="350" y="104"/>
                    </a:lnTo>
                    <a:lnTo>
                      <a:pt x="355" y="98"/>
                    </a:lnTo>
                    <a:lnTo>
                      <a:pt x="363" y="87"/>
                    </a:lnTo>
                    <a:lnTo>
                      <a:pt x="363" y="76"/>
                    </a:lnTo>
                    <a:lnTo>
                      <a:pt x="363" y="71"/>
                    </a:lnTo>
                    <a:lnTo>
                      <a:pt x="360" y="68"/>
                    </a:lnTo>
                    <a:lnTo>
                      <a:pt x="352" y="68"/>
                    </a:lnTo>
                    <a:lnTo>
                      <a:pt x="344" y="68"/>
                    </a:lnTo>
                    <a:lnTo>
                      <a:pt x="328" y="74"/>
                    </a:lnTo>
                    <a:lnTo>
                      <a:pt x="319" y="74"/>
                    </a:lnTo>
                    <a:lnTo>
                      <a:pt x="311" y="74"/>
                    </a:lnTo>
                    <a:lnTo>
                      <a:pt x="303" y="74"/>
                    </a:lnTo>
                    <a:lnTo>
                      <a:pt x="295" y="79"/>
                    </a:lnTo>
                    <a:lnTo>
                      <a:pt x="270" y="90"/>
                    </a:lnTo>
                    <a:lnTo>
                      <a:pt x="259" y="98"/>
                    </a:lnTo>
                    <a:lnTo>
                      <a:pt x="251" y="104"/>
                    </a:lnTo>
                    <a:lnTo>
                      <a:pt x="229" y="128"/>
                    </a:lnTo>
                    <a:lnTo>
                      <a:pt x="216" y="98"/>
                    </a:lnTo>
                    <a:lnTo>
                      <a:pt x="210" y="87"/>
                    </a:lnTo>
                    <a:lnTo>
                      <a:pt x="205" y="85"/>
                    </a:lnTo>
                    <a:lnTo>
                      <a:pt x="199" y="85"/>
                    </a:lnTo>
                    <a:lnTo>
                      <a:pt x="175" y="87"/>
                    </a:lnTo>
                    <a:lnTo>
                      <a:pt x="161" y="90"/>
                    </a:lnTo>
                    <a:lnTo>
                      <a:pt x="147" y="90"/>
                    </a:lnTo>
                    <a:lnTo>
                      <a:pt x="142" y="85"/>
                    </a:lnTo>
                    <a:lnTo>
                      <a:pt x="136" y="74"/>
                    </a:lnTo>
                    <a:lnTo>
                      <a:pt x="125" y="44"/>
                    </a:lnTo>
                    <a:lnTo>
                      <a:pt x="115" y="0"/>
                    </a:lnTo>
                    <a:lnTo>
                      <a:pt x="109" y="109"/>
                    </a:lnTo>
                    <a:lnTo>
                      <a:pt x="90" y="128"/>
                    </a:lnTo>
                    <a:lnTo>
                      <a:pt x="71" y="148"/>
                    </a:lnTo>
                    <a:lnTo>
                      <a:pt x="57" y="167"/>
                    </a:lnTo>
                    <a:lnTo>
                      <a:pt x="41" y="197"/>
                    </a:lnTo>
                    <a:lnTo>
                      <a:pt x="35" y="208"/>
                    </a:lnTo>
                    <a:lnTo>
                      <a:pt x="24" y="216"/>
                    </a:lnTo>
                    <a:lnTo>
                      <a:pt x="0" y="235"/>
                    </a:lnTo>
                    <a:close/>
                  </a:path>
                </a:pathLst>
              </a:custGeom>
              <a:solidFill>
                <a:srgbClr val="FFFFFF"/>
              </a:solidFill>
              <a:ln w="9525">
                <a:solidFill>
                  <a:srgbClr val="010101"/>
                </a:solidFill>
                <a:round/>
                <a:headEnd/>
                <a:tailEnd/>
              </a:ln>
            </p:spPr>
            <p:txBody>
              <a:bodyPr/>
              <a:lstStyle/>
              <a:p>
                <a:endParaRPr lang="en-US" dirty="0"/>
              </a:p>
            </p:txBody>
          </p:sp>
          <p:sp>
            <p:nvSpPr>
              <p:cNvPr id="34" name="Freeform 44"/>
              <p:cNvSpPr>
                <a:spLocks/>
              </p:cNvSpPr>
              <p:nvPr/>
            </p:nvSpPr>
            <p:spPr bwMode="auto">
              <a:xfrm>
                <a:off x="7167563" y="2790825"/>
                <a:ext cx="817562" cy="549275"/>
              </a:xfrm>
              <a:custGeom>
                <a:avLst/>
                <a:gdLst>
                  <a:gd name="T0" fmla="*/ 0 w 461"/>
                  <a:gd name="T1" fmla="*/ 2147483647 h 309"/>
                  <a:gd name="T2" fmla="*/ 2147483647 w 461"/>
                  <a:gd name="T3" fmla="*/ 2147483647 h 309"/>
                  <a:gd name="T4" fmla="*/ 2147483647 w 461"/>
                  <a:gd name="T5" fmla="*/ 2147483647 h 309"/>
                  <a:gd name="T6" fmla="*/ 2147483647 w 461"/>
                  <a:gd name="T7" fmla="*/ 2147483647 h 309"/>
                  <a:gd name="T8" fmla="*/ 2147483647 w 461"/>
                  <a:gd name="T9" fmla="*/ 2147483647 h 309"/>
                  <a:gd name="T10" fmla="*/ 2147483647 w 461"/>
                  <a:gd name="T11" fmla="*/ 2147483647 h 309"/>
                  <a:gd name="T12" fmla="*/ 2147483647 w 461"/>
                  <a:gd name="T13" fmla="*/ 2147483647 h 309"/>
                  <a:gd name="T14" fmla="*/ 2147483647 w 461"/>
                  <a:gd name="T15" fmla="*/ 2147483647 h 309"/>
                  <a:gd name="T16" fmla="*/ 2147483647 w 461"/>
                  <a:gd name="T17" fmla="*/ 2147483647 h 309"/>
                  <a:gd name="T18" fmla="*/ 2147483647 w 461"/>
                  <a:gd name="T19" fmla="*/ 0 h 309"/>
                  <a:gd name="T20" fmla="*/ 2147483647 w 461"/>
                  <a:gd name="T21" fmla="*/ 2147483647 h 309"/>
                  <a:gd name="T22" fmla="*/ 2147483647 w 461"/>
                  <a:gd name="T23" fmla="*/ 2147483647 h 309"/>
                  <a:gd name="T24" fmla="*/ 2147483647 w 461"/>
                  <a:gd name="T25" fmla="*/ 2147483647 h 309"/>
                  <a:gd name="T26" fmla="*/ 2147483647 w 461"/>
                  <a:gd name="T27" fmla="*/ 2147483647 h 309"/>
                  <a:gd name="T28" fmla="*/ 2147483647 w 461"/>
                  <a:gd name="T29" fmla="*/ 2147483647 h 309"/>
                  <a:gd name="T30" fmla="*/ 2147483647 w 461"/>
                  <a:gd name="T31" fmla="*/ 2147483647 h 309"/>
                  <a:gd name="T32" fmla="*/ 2147483647 w 461"/>
                  <a:gd name="T33" fmla="*/ 2147483647 h 309"/>
                  <a:gd name="T34" fmla="*/ 2147483647 w 461"/>
                  <a:gd name="T35" fmla="*/ 2147483647 h 309"/>
                  <a:gd name="T36" fmla="*/ 2147483647 w 461"/>
                  <a:gd name="T37" fmla="*/ 2147483647 h 309"/>
                  <a:gd name="T38" fmla="*/ 2147483647 w 461"/>
                  <a:gd name="T39" fmla="*/ 2147483647 h 309"/>
                  <a:gd name="T40" fmla="*/ 2147483647 w 461"/>
                  <a:gd name="T41" fmla="*/ 2147483647 h 309"/>
                  <a:gd name="T42" fmla="*/ 2147483647 w 461"/>
                  <a:gd name="T43" fmla="*/ 2147483647 h 309"/>
                  <a:gd name="T44" fmla="*/ 2147483647 w 461"/>
                  <a:gd name="T45" fmla="*/ 2147483647 h 309"/>
                  <a:gd name="T46" fmla="*/ 2147483647 w 461"/>
                  <a:gd name="T47" fmla="*/ 2147483647 h 309"/>
                  <a:gd name="T48" fmla="*/ 2147483647 w 461"/>
                  <a:gd name="T49" fmla="*/ 2147483647 h 309"/>
                  <a:gd name="T50" fmla="*/ 2147483647 w 461"/>
                  <a:gd name="T51" fmla="*/ 2147483647 h 309"/>
                  <a:gd name="T52" fmla="*/ 2147483647 w 461"/>
                  <a:gd name="T53" fmla="*/ 2147483647 h 309"/>
                  <a:gd name="T54" fmla="*/ 2147483647 w 461"/>
                  <a:gd name="T55" fmla="*/ 2147483647 h 309"/>
                  <a:gd name="T56" fmla="*/ 2147483647 w 461"/>
                  <a:gd name="T57" fmla="*/ 2147483647 h 309"/>
                  <a:gd name="T58" fmla="*/ 2147483647 w 461"/>
                  <a:gd name="T59" fmla="*/ 2147483647 h 309"/>
                  <a:gd name="T60" fmla="*/ 2147483647 w 461"/>
                  <a:gd name="T61" fmla="*/ 2147483647 h 309"/>
                  <a:gd name="T62" fmla="*/ 2147483647 w 461"/>
                  <a:gd name="T63" fmla="*/ 2147483647 h 309"/>
                  <a:gd name="T64" fmla="*/ 2147483647 w 461"/>
                  <a:gd name="T65" fmla="*/ 2147483647 h 309"/>
                  <a:gd name="T66" fmla="*/ 2147483647 w 461"/>
                  <a:gd name="T67" fmla="*/ 2147483647 h 309"/>
                  <a:gd name="T68" fmla="*/ 2147483647 w 461"/>
                  <a:gd name="T69" fmla="*/ 2147483647 h 309"/>
                  <a:gd name="T70" fmla="*/ 2147483647 w 461"/>
                  <a:gd name="T71" fmla="*/ 2147483647 h 309"/>
                  <a:gd name="T72" fmla="*/ 2147483647 w 461"/>
                  <a:gd name="T73" fmla="*/ 2147483647 h 309"/>
                  <a:gd name="T74" fmla="*/ 2147483647 w 461"/>
                  <a:gd name="T75" fmla="*/ 2147483647 h 309"/>
                  <a:gd name="T76" fmla="*/ 0 w 461"/>
                  <a:gd name="T77" fmla="*/ 2147483647 h 30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461"/>
                  <a:gd name="T118" fmla="*/ 0 h 309"/>
                  <a:gd name="T119" fmla="*/ 461 w 461"/>
                  <a:gd name="T120" fmla="*/ 309 h 309"/>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461" h="309">
                    <a:moveTo>
                      <a:pt x="0" y="82"/>
                    </a:moveTo>
                    <a:lnTo>
                      <a:pt x="0" y="82"/>
                    </a:lnTo>
                    <a:lnTo>
                      <a:pt x="16" y="63"/>
                    </a:lnTo>
                    <a:lnTo>
                      <a:pt x="27" y="47"/>
                    </a:lnTo>
                    <a:lnTo>
                      <a:pt x="35" y="38"/>
                    </a:lnTo>
                    <a:lnTo>
                      <a:pt x="38" y="36"/>
                    </a:lnTo>
                    <a:lnTo>
                      <a:pt x="41" y="38"/>
                    </a:lnTo>
                    <a:lnTo>
                      <a:pt x="46" y="47"/>
                    </a:lnTo>
                    <a:lnTo>
                      <a:pt x="57" y="71"/>
                    </a:lnTo>
                    <a:lnTo>
                      <a:pt x="63" y="71"/>
                    </a:lnTo>
                    <a:lnTo>
                      <a:pt x="76" y="71"/>
                    </a:lnTo>
                    <a:lnTo>
                      <a:pt x="114" y="63"/>
                    </a:lnTo>
                    <a:lnTo>
                      <a:pt x="199" y="44"/>
                    </a:lnTo>
                    <a:lnTo>
                      <a:pt x="308" y="17"/>
                    </a:lnTo>
                    <a:lnTo>
                      <a:pt x="369" y="6"/>
                    </a:lnTo>
                    <a:lnTo>
                      <a:pt x="399" y="0"/>
                    </a:lnTo>
                    <a:lnTo>
                      <a:pt x="407" y="3"/>
                    </a:lnTo>
                    <a:lnTo>
                      <a:pt x="415" y="8"/>
                    </a:lnTo>
                    <a:lnTo>
                      <a:pt x="420" y="19"/>
                    </a:lnTo>
                    <a:lnTo>
                      <a:pt x="423" y="30"/>
                    </a:lnTo>
                    <a:lnTo>
                      <a:pt x="423" y="38"/>
                    </a:lnTo>
                    <a:lnTo>
                      <a:pt x="426" y="41"/>
                    </a:lnTo>
                    <a:lnTo>
                      <a:pt x="431" y="44"/>
                    </a:lnTo>
                    <a:lnTo>
                      <a:pt x="437" y="44"/>
                    </a:lnTo>
                    <a:lnTo>
                      <a:pt x="440" y="47"/>
                    </a:lnTo>
                    <a:lnTo>
                      <a:pt x="440" y="49"/>
                    </a:lnTo>
                    <a:lnTo>
                      <a:pt x="440" y="55"/>
                    </a:lnTo>
                    <a:lnTo>
                      <a:pt x="431" y="77"/>
                    </a:lnTo>
                    <a:lnTo>
                      <a:pt x="429" y="82"/>
                    </a:lnTo>
                    <a:lnTo>
                      <a:pt x="429" y="88"/>
                    </a:lnTo>
                    <a:lnTo>
                      <a:pt x="431" y="101"/>
                    </a:lnTo>
                    <a:lnTo>
                      <a:pt x="437" y="112"/>
                    </a:lnTo>
                    <a:lnTo>
                      <a:pt x="445" y="120"/>
                    </a:lnTo>
                    <a:lnTo>
                      <a:pt x="459" y="134"/>
                    </a:lnTo>
                    <a:lnTo>
                      <a:pt x="461" y="139"/>
                    </a:lnTo>
                    <a:lnTo>
                      <a:pt x="461" y="148"/>
                    </a:lnTo>
                    <a:lnTo>
                      <a:pt x="459" y="161"/>
                    </a:lnTo>
                    <a:lnTo>
                      <a:pt x="451" y="180"/>
                    </a:lnTo>
                    <a:lnTo>
                      <a:pt x="442" y="189"/>
                    </a:lnTo>
                    <a:lnTo>
                      <a:pt x="437" y="200"/>
                    </a:lnTo>
                    <a:lnTo>
                      <a:pt x="426" y="208"/>
                    </a:lnTo>
                    <a:lnTo>
                      <a:pt x="415" y="213"/>
                    </a:lnTo>
                    <a:lnTo>
                      <a:pt x="338" y="235"/>
                    </a:lnTo>
                    <a:lnTo>
                      <a:pt x="267" y="257"/>
                    </a:lnTo>
                    <a:lnTo>
                      <a:pt x="213" y="271"/>
                    </a:lnTo>
                    <a:lnTo>
                      <a:pt x="166" y="284"/>
                    </a:lnTo>
                    <a:lnTo>
                      <a:pt x="134" y="298"/>
                    </a:lnTo>
                    <a:lnTo>
                      <a:pt x="114" y="303"/>
                    </a:lnTo>
                    <a:lnTo>
                      <a:pt x="98" y="303"/>
                    </a:lnTo>
                    <a:lnTo>
                      <a:pt x="76" y="303"/>
                    </a:lnTo>
                    <a:lnTo>
                      <a:pt x="65" y="309"/>
                    </a:lnTo>
                    <a:lnTo>
                      <a:pt x="60" y="309"/>
                    </a:lnTo>
                    <a:lnTo>
                      <a:pt x="54" y="306"/>
                    </a:lnTo>
                    <a:lnTo>
                      <a:pt x="46" y="292"/>
                    </a:lnTo>
                    <a:lnTo>
                      <a:pt x="35" y="271"/>
                    </a:lnTo>
                    <a:lnTo>
                      <a:pt x="27" y="246"/>
                    </a:lnTo>
                    <a:lnTo>
                      <a:pt x="22" y="224"/>
                    </a:lnTo>
                    <a:lnTo>
                      <a:pt x="19" y="180"/>
                    </a:lnTo>
                    <a:lnTo>
                      <a:pt x="16" y="153"/>
                    </a:lnTo>
                    <a:lnTo>
                      <a:pt x="11" y="131"/>
                    </a:lnTo>
                    <a:lnTo>
                      <a:pt x="0" y="82"/>
                    </a:lnTo>
                    <a:close/>
                  </a:path>
                </a:pathLst>
              </a:custGeom>
              <a:solidFill>
                <a:srgbClr val="FFFFFF"/>
              </a:solidFill>
              <a:ln w="9525">
                <a:solidFill>
                  <a:srgbClr val="010101"/>
                </a:solidFill>
                <a:round/>
                <a:headEnd/>
                <a:tailEnd/>
              </a:ln>
            </p:spPr>
            <p:txBody>
              <a:bodyPr/>
              <a:lstStyle/>
              <a:p>
                <a:endParaRPr lang="en-US" dirty="0"/>
              </a:p>
            </p:txBody>
          </p:sp>
          <p:sp>
            <p:nvSpPr>
              <p:cNvPr id="35" name="Freeform 45"/>
              <p:cNvSpPr>
                <a:spLocks/>
              </p:cNvSpPr>
              <p:nvPr/>
            </p:nvSpPr>
            <p:spPr bwMode="auto">
              <a:xfrm>
                <a:off x="7369175" y="3168650"/>
                <a:ext cx="665163" cy="349250"/>
              </a:xfrm>
              <a:custGeom>
                <a:avLst/>
                <a:gdLst>
                  <a:gd name="T0" fmla="*/ 2147483647 w 375"/>
                  <a:gd name="T1" fmla="*/ 2147483647 h 197"/>
                  <a:gd name="T2" fmla="*/ 2147483647 w 375"/>
                  <a:gd name="T3" fmla="*/ 2147483647 h 197"/>
                  <a:gd name="T4" fmla="*/ 2147483647 w 375"/>
                  <a:gd name="T5" fmla="*/ 2147483647 h 197"/>
                  <a:gd name="T6" fmla="*/ 2147483647 w 375"/>
                  <a:gd name="T7" fmla="*/ 2147483647 h 197"/>
                  <a:gd name="T8" fmla="*/ 2147483647 w 375"/>
                  <a:gd name="T9" fmla="*/ 2147483647 h 197"/>
                  <a:gd name="T10" fmla="*/ 2147483647 w 375"/>
                  <a:gd name="T11" fmla="*/ 2147483647 h 197"/>
                  <a:gd name="T12" fmla="*/ 2147483647 w 375"/>
                  <a:gd name="T13" fmla="*/ 2147483647 h 197"/>
                  <a:gd name="T14" fmla="*/ 2147483647 w 375"/>
                  <a:gd name="T15" fmla="*/ 2147483647 h 197"/>
                  <a:gd name="T16" fmla="*/ 2147483647 w 375"/>
                  <a:gd name="T17" fmla="*/ 2147483647 h 197"/>
                  <a:gd name="T18" fmla="*/ 2147483647 w 375"/>
                  <a:gd name="T19" fmla="*/ 2147483647 h 197"/>
                  <a:gd name="T20" fmla="*/ 2147483647 w 375"/>
                  <a:gd name="T21" fmla="*/ 2147483647 h 197"/>
                  <a:gd name="T22" fmla="*/ 2147483647 w 375"/>
                  <a:gd name="T23" fmla="*/ 2147483647 h 197"/>
                  <a:gd name="T24" fmla="*/ 2147483647 w 375"/>
                  <a:gd name="T25" fmla="*/ 2147483647 h 197"/>
                  <a:gd name="T26" fmla="*/ 2147483647 w 375"/>
                  <a:gd name="T27" fmla="*/ 2147483647 h 197"/>
                  <a:gd name="T28" fmla="*/ 2147483647 w 375"/>
                  <a:gd name="T29" fmla="*/ 2147483647 h 197"/>
                  <a:gd name="T30" fmla="*/ 2147483647 w 375"/>
                  <a:gd name="T31" fmla="*/ 2147483647 h 197"/>
                  <a:gd name="T32" fmla="*/ 2147483647 w 375"/>
                  <a:gd name="T33" fmla="*/ 2147483647 h 197"/>
                  <a:gd name="T34" fmla="*/ 2147483647 w 375"/>
                  <a:gd name="T35" fmla="*/ 2147483647 h 197"/>
                  <a:gd name="T36" fmla="*/ 2147483647 w 375"/>
                  <a:gd name="T37" fmla="*/ 2147483647 h 197"/>
                  <a:gd name="T38" fmla="*/ 2147483647 w 375"/>
                  <a:gd name="T39" fmla="*/ 2147483647 h 197"/>
                  <a:gd name="T40" fmla="*/ 2147483647 w 375"/>
                  <a:gd name="T41" fmla="*/ 2147483647 h 197"/>
                  <a:gd name="T42" fmla="*/ 2147483647 w 375"/>
                  <a:gd name="T43" fmla="*/ 2147483647 h 197"/>
                  <a:gd name="T44" fmla="*/ 2147483647 w 375"/>
                  <a:gd name="T45" fmla="*/ 2147483647 h 197"/>
                  <a:gd name="T46" fmla="*/ 2147483647 w 375"/>
                  <a:gd name="T47" fmla="*/ 2147483647 h 197"/>
                  <a:gd name="T48" fmla="*/ 2147483647 w 375"/>
                  <a:gd name="T49" fmla="*/ 2147483647 h 197"/>
                  <a:gd name="T50" fmla="*/ 2147483647 w 375"/>
                  <a:gd name="T51" fmla="*/ 2147483647 h 197"/>
                  <a:gd name="T52" fmla="*/ 2147483647 w 375"/>
                  <a:gd name="T53" fmla="*/ 2147483647 h 197"/>
                  <a:gd name="T54" fmla="*/ 2147483647 w 375"/>
                  <a:gd name="T55" fmla="*/ 2147483647 h 197"/>
                  <a:gd name="T56" fmla="*/ 2147483647 w 375"/>
                  <a:gd name="T57" fmla="*/ 2147483647 h 197"/>
                  <a:gd name="T58" fmla="*/ 2147483647 w 375"/>
                  <a:gd name="T59" fmla="*/ 2147483647 h 197"/>
                  <a:gd name="T60" fmla="*/ 2147483647 w 375"/>
                  <a:gd name="T61" fmla="*/ 2147483647 h 197"/>
                  <a:gd name="T62" fmla="*/ 2147483647 w 375"/>
                  <a:gd name="T63" fmla="*/ 2147483647 h 197"/>
                  <a:gd name="T64" fmla="*/ 2147483647 w 375"/>
                  <a:gd name="T65" fmla="*/ 2147483647 h 197"/>
                  <a:gd name="T66" fmla="*/ 2147483647 w 375"/>
                  <a:gd name="T67" fmla="*/ 2147483647 h 197"/>
                  <a:gd name="T68" fmla="*/ 2147483647 w 375"/>
                  <a:gd name="T69" fmla="*/ 2147483647 h 197"/>
                  <a:gd name="T70" fmla="*/ 2147483647 w 375"/>
                  <a:gd name="T71" fmla="*/ 2147483647 h 197"/>
                  <a:gd name="T72" fmla="*/ 2147483647 w 375"/>
                  <a:gd name="T73" fmla="*/ 2147483647 h 197"/>
                  <a:gd name="T74" fmla="*/ 2147483647 w 375"/>
                  <a:gd name="T75" fmla="*/ 2147483647 h 197"/>
                  <a:gd name="T76" fmla="*/ 2147483647 w 375"/>
                  <a:gd name="T77" fmla="*/ 2147483647 h 197"/>
                  <a:gd name="T78" fmla="*/ 2147483647 w 375"/>
                  <a:gd name="T79" fmla="*/ 2147483647 h 197"/>
                  <a:gd name="T80" fmla="*/ 2147483647 w 375"/>
                  <a:gd name="T81" fmla="*/ 0 h 197"/>
                  <a:gd name="T82" fmla="*/ 2147483647 w 375"/>
                  <a:gd name="T83" fmla="*/ 2147483647 h 197"/>
                  <a:gd name="T84" fmla="*/ 2147483647 w 375"/>
                  <a:gd name="T85" fmla="*/ 2147483647 h 197"/>
                  <a:gd name="T86" fmla="*/ 2147483647 w 375"/>
                  <a:gd name="T87" fmla="*/ 2147483647 h 19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75"/>
                  <a:gd name="T133" fmla="*/ 0 h 197"/>
                  <a:gd name="T134" fmla="*/ 375 w 375"/>
                  <a:gd name="T135" fmla="*/ 197 h 19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75" h="197">
                    <a:moveTo>
                      <a:pt x="22" y="131"/>
                    </a:moveTo>
                    <a:lnTo>
                      <a:pt x="22" y="131"/>
                    </a:lnTo>
                    <a:lnTo>
                      <a:pt x="47" y="112"/>
                    </a:lnTo>
                    <a:lnTo>
                      <a:pt x="77" y="88"/>
                    </a:lnTo>
                    <a:lnTo>
                      <a:pt x="93" y="79"/>
                    </a:lnTo>
                    <a:lnTo>
                      <a:pt x="115" y="77"/>
                    </a:lnTo>
                    <a:lnTo>
                      <a:pt x="137" y="69"/>
                    </a:lnTo>
                    <a:lnTo>
                      <a:pt x="148" y="69"/>
                    </a:lnTo>
                    <a:lnTo>
                      <a:pt x="151" y="69"/>
                    </a:lnTo>
                    <a:lnTo>
                      <a:pt x="153" y="71"/>
                    </a:lnTo>
                    <a:lnTo>
                      <a:pt x="156" y="79"/>
                    </a:lnTo>
                    <a:lnTo>
                      <a:pt x="156" y="85"/>
                    </a:lnTo>
                    <a:lnTo>
                      <a:pt x="159" y="90"/>
                    </a:lnTo>
                    <a:lnTo>
                      <a:pt x="164" y="93"/>
                    </a:lnTo>
                    <a:lnTo>
                      <a:pt x="192" y="104"/>
                    </a:lnTo>
                    <a:lnTo>
                      <a:pt x="205" y="110"/>
                    </a:lnTo>
                    <a:lnTo>
                      <a:pt x="214" y="115"/>
                    </a:lnTo>
                    <a:lnTo>
                      <a:pt x="216" y="120"/>
                    </a:lnTo>
                    <a:lnTo>
                      <a:pt x="216" y="126"/>
                    </a:lnTo>
                    <a:lnTo>
                      <a:pt x="214" y="140"/>
                    </a:lnTo>
                    <a:lnTo>
                      <a:pt x="214" y="148"/>
                    </a:lnTo>
                    <a:lnTo>
                      <a:pt x="219" y="156"/>
                    </a:lnTo>
                    <a:lnTo>
                      <a:pt x="230" y="161"/>
                    </a:lnTo>
                    <a:lnTo>
                      <a:pt x="246" y="164"/>
                    </a:lnTo>
                    <a:lnTo>
                      <a:pt x="268" y="167"/>
                    </a:lnTo>
                    <a:lnTo>
                      <a:pt x="282" y="170"/>
                    </a:lnTo>
                    <a:lnTo>
                      <a:pt x="298" y="175"/>
                    </a:lnTo>
                    <a:lnTo>
                      <a:pt x="301" y="172"/>
                    </a:lnTo>
                    <a:lnTo>
                      <a:pt x="298" y="167"/>
                    </a:lnTo>
                    <a:lnTo>
                      <a:pt x="290" y="153"/>
                    </a:lnTo>
                    <a:lnTo>
                      <a:pt x="279" y="137"/>
                    </a:lnTo>
                    <a:lnTo>
                      <a:pt x="274" y="120"/>
                    </a:lnTo>
                    <a:lnTo>
                      <a:pt x="271" y="112"/>
                    </a:lnTo>
                    <a:lnTo>
                      <a:pt x="268" y="104"/>
                    </a:lnTo>
                    <a:lnTo>
                      <a:pt x="271" y="85"/>
                    </a:lnTo>
                    <a:lnTo>
                      <a:pt x="274" y="79"/>
                    </a:lnTo>
                    <a:lnTo>
                      <a:pt x="276" y="82"/>
                    </a:lnTo>
                    <a:lnTo>
                      <a:pt x="282" y="88"/>
                    </a:lnTo>
                    <a:lnTo>
                      <a:pt x="285" y="96"/>
                    </a:lnTo>
                    <a:lnTo>
                      <a:pt x="290" y="115"/>
                    </a:lnTo>
                    <a:lnTo>
                      <a:pt x="293" y="126"/>
                    </a:lnTo>
                    <a:lnTo>
                      <a:pt x="298" y="137"/>
                    </a:lnTo>
                    <a:lnTo>
                      <a:pt x="306" y="156"/>
                    </a:lnTo>
                    <a:lnTo>
                      <a:pt x="312" y="172"/>
                    </a:lnTo>
                    <a:lnTo>
                      <a:pt x="317" y="178"/>
                    </a:lnTo>
                    <a:lnTo>
                      <a:pt x="323" y="181"/>
                    </a:lnTo>
                    <a:lnTo>
                      <a:pt x="337" y="186"/>
                    </a:lnTo>
                    <a:lnTo>
                      <a:pt x="345" y="191"/>
                    </a:lnTo>
                    <a:lnTo>
                      <a:pt x="356" y="197"/>
                    </a:lnTo>
                    <a:lnTo>
                      <a:pt x="358" y="197"/>
                    </a:lnTo>
                    <a:lnTo>
                      <a:pt x="361" y="191"/>
                    </a:lnTo>
                    <a:lnTo>
                      <a:pt x="369" y="181"/>
                    </a:lnTo>
                    <a:lnTo>
                      <a:pt x="372" y="172"/>
                    </a:lnTo>
                    <a:lnTo>
                      <a:pt x="375" y="159"/>
                    </a:lnTo>
                    <a:lnTo>
                      <a:pt x="372" y="140"/>
                    </a:lnTo>
                    <a:lnTo>
                      <a:pt x="369" y="120"/>
                    </a:lnTo>
                    <a:lnTo>
                      <a:pt x="356" y="88"/>
                    </a:lnTo>
                    <a:lnTo>
                      <a:pt x="339" y="47"/>
                    </a:lnTo>
                    <a:lnTo>
                      <a:pt x="331" y="30"/>
                    </a:lnTo>
                    <a:lnTo>
                      <a:pt x="317" y="14"/>
                    </a:lnTo>
                    <a:lnTo>
                      <a:pt x="304" y="0"/>
                    </a:lnTo>
                    <a:lnTo>
                      <a:pt x="181" y="33"/>
                    </a:lnTo>
                    <a:lnTo>
                      <a:pt x="74" y="66"/>
                    </a:lnTo>
                    <a:lnTo>
                      <a:pt x="0" y="90"/>
                    </a:lnTo>
                    <a:lnTo>
                      <a:pt x="22" y="131"/>
                    </a:lnTo>
                    <a:close/>
                  </a:path>
                </a:pathLst>
              </a:custGeom>
              <a:solidFill>
                <a:srgbClr val="FFFFFF"/>
              </a:solidFill>
              <a:ln w="9525">
                <a:solidFill>
                  <a:srgbClr val="010101"/>
                </a:solidFill>
                <a:round/>
                <a:headEnd/>
                <a:tailEnd/>
              </a:ln>
            </p:spPr>
            <p:txBody>
              <a:bodyPr/>
              <a:lstStyle/>
              <a:p>
                <a:endParaRPr lang="en-US" dirty="0"/>
              </a:p>
            </p:txBody>
          </p:sp>
          <p:sp>
            <p:nvSpPr>
              <p:cNvPr id="36" name="Freeform 46"/>
              <p:cNvSpPr>
                <a:spLocks/>
              </p:cNvSpPr>
              <p:nvPr/>
            </p:nvSpPr>
            <p:spPr bwMode="auto">
              <a:xfrm>
                <a:off x="7947025" y="3222625"/>
                <a:ext cx="82550" cy="195263"/>
              </a:xfrm>
              <a:custGeom>
                <a:avLst/>
                <a:gdLst>
                  <a:gd name="T0" fmla="*/ 0 w 46"/>
                  <a:gd name="T1" fmla="*/ 0 h 110"/>
                  <a:gd name="T2" fmla="*/ 2147483647 w 46"/>
                  <a:gd name="T3" fmla="*/ 2147483647 h 110"/>
                  <a:gd name="T4" fmla="*/ 2147483647 w 46"/>
                  <a:gd name="T5" fmla="*/ 2147483647 h 110"/>
                  <a:gd name="T6" fmla="*/ 2147483647 w 46"/>
                  <a:gd name="T7" fmla="*/ 2147483647 h 110"/>
                  <a:gd name="T8" fmla="*/ 2147483647 w 46"/>
                  <a:gd name="T9" fmla="*/ 2147483647 h 110"/>
                  <a:gd name="T10" fmla="*/ 2147483647 w 46"/>
                  <a:gd name="T11" fmla="*/ 2147483647 h 110"/>
                  <a:gd name="T12" fmla="*/ 0 w 46"/>
                  <a:gd name="T13" fmla="*/ 0 h 110"/>
                  <a:gd name="T14" fmla="*/ 0 w 46"/>
                  <a:gd name="T15" fmla="*/ 0 h 110"/>
                  <a:gd name="T16" fmla="*/ 0 60000 65536"/>
                  <a:gd name="T17" fmla="*/ 0 60000 65536"/>
                  <a:gd name="T18" fmla="*/ 0 60000 65536"/>
                  <a:gd name="T19" fmla="*/ 0 60000 65536"/>
                  <a:gd name="T20" fmla="*/ 0 60000 65536"/>
                  <a:gd name="T21" fmla="*/ 0 60000 65536"/>
                  <a:gd name="T22" fmla="*/ 0 60000 65536"/>
                  <a:gd name="T23" fmla="*/ 0 60000 65536"/>
                  <a:gd name="T24" fmla="*/ 0 w 46"/>
                  <a:gd name="T25" fmla="*/ 0 h 110"/>
                  <a:gd name="T26" fmla="*/ 46 w 46"/>
                  <a:gd name="T27" fmla="*/ 110 h 11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6" h="110">
                    <a:moveTo>
                      <a:pt x="0" y="0"/>
                    </a:moveTo>
                    <a:lnTo>
                      <a:pt x="2" y="107"/>
                    </a:lnTo>
                    <a:lnTo>
                      <a:pt x="46" y="110"/>
                    </a:lnTo>
                    <a:lnTo>
                      <a:pt x="30" y="60"/>
                    </a:lnTo>
                    <a:lnTo>
                      <a:pt x="13" y="25"/>
                    </a:lnTo>
                    <a:lnTo>
                      <a:pt x="0" y="0"/>
                    </a:lnTo>
                    <a:close/>
                  </a:path>
                </a:pathLst>
              </a:custGeom>
              <a:solidFill>
                <a:srgbClr val="FFFFFF"/>
              </a:solidFill>
              <a:ln w="9525">
                <a:solidFill>
                  <a:srgbClr val="010101"/>
                </a:solidFill>
                <a:round/>
                <a:headEnd/>
                <a:tailEnd/>
              </a:ln>
            </p:spPr>
            <p:txBody>
              <a:bodyPr/>
              <a:lstStyle/>
              <a:p>
                <a:endParaRPr lang="en-US" dirty="0"/>
              </a:p>
            </p:txBody>
          </p:sp>
          <p:sp>
            <p:nvSpPr>
              <p:cNvPr id="37" name="Freeform 47"/>
              <p:cNvSpPr>
                <a:spLocks/>
              </p:cNvSpPr>
              <p:nvPr/>
            </p:nvSpPr>
            <p:spPr bwMode="auto">
              <a:xfrm>
                <a:off x="7908925" y="2825750"/>
                <a:ext cx="361950" cy="441325"/>
              </a:xfrm>
              <a:custGeom>
                <a:avLst/>
                <a:gdLst>
                  <a:gd name="T0" fmla="*/ 0 w 205"/>
                  <a:gd name="T1" fmla="*/ 2147483647 h 249"/>
                  <a:gd name="T2" fmla="*/ 2147483647 w 205"/>
                  <a:gd name="T3" fmla="*/ 2147483647 h 249"/>
                  <a:gd name="T4" fmla="*/ 2147483647 w 205"/>
                  <a:gd name="T5" fmla="*/ 2147483647 h 249"/>
                  <a:gd name="T6" fmla="*/ 2147483647 w 205"/>
                  <a:gd name="T7" fmla="*/ 2147483647 h 249"/>
                  <a:gd name="T8" fmla="*/ 2147483647 w 205"/>
                  <a:gd name="T9" fmla="*/ 2147483647 h 249"/>
                  <a:gd name="T10" fmla="*/ 2147483647 w 205"/>
                  <a:gd name="T11" fmla="*/ 2147483647 h 249"/>
                  <a:gd name="T12" fmla="*/ 2147483647 w 205"/>
                  <a:gd name="T13" fmla="*/ 2147483647 h 249"/>
                  <a:gd name="T14" fmla="*/ 2147483647 w 205"/>
                  <a:gd name="T15" fmla="*/ 2147483647 h 249"/>
                  <a:gd name="T16" fmla="*/ 2147483647 w 205"/>
                  <a:gd name="T17" fmla="*/ 2147483647 h 249"/>
                  <a:gd name="T18" fmla="*/ 2147483647 w 205"/>
                  <a:gd name="T19" fmla="*/ 2147483647 h 249"/>
                  <a:gd name="T20" fmla="*/ 2147483647 w 205"/>
                  <a:gd name="T21" fmla="*/ 2147483647 h 249"/>
                  <a:gd name="T22" fmla="*/ 2147483647 w 205"/>
                  <a:gd name="T23" fmla="*/ 2147483647 h 249"/>
                  <a:gd name="T24" fmla="*/ 2147483647 w 205"/>
                  <a:gd name="T25" fmla="*/ 2147483647 h 249"/>
                  <a:gd name="T26" fmla="*/ 2147483647 w 205"/>
                  <a:gd name="T27" fmla="*/ 2147483647 h 249"/>
                  <a:gd name="T28" fmla="*/ 2147483647 w 205"/>
                  <a:gd name="T29" fmla="*/ 2147483647 h 249"/>
                  <a:gd name="T30" fmla="*/ 2147483647 w 205"/>
                  <a:gd name="T31" fmla="*/ 2147483647 h 249"/>
                  <a:gd name="T32" fmla="*/ 2147483647 w 205"/>
                  <a:gd name="T33" fmla="*/ 2147483647 h 249"/>
                  <a:gd name="T34" fmla="*/ 2147483647 w 205"/>
                  <a:gd name="T35" fmla="*/ 2147483647 h 249"/>
                  <a:gd name="T36" fmla="*/ 2147483647 w 205"/>
                  <a:gd name="T37" fmla="*/ 2147483647 h 249"/>
                  <a:gd name="T38" fmla="*/ 2147483647 w 205"/>
                  <a:gd name="T39" fmla="*/ 2147483647 h 249"/>
                  <a:gd name="T40" fmla="*/ 2147483647 w 205"/>
                  <a:gd name="T41" fmla="*/ 2147483647 h 249"/>
                  <a:gd name="T42" fmla="*/ 2147483647 w 205"/>
                  <a:gd name="T43" fmla="*/ 2147483647 h 249"/>
                  <a:gd name="T44" fmla="*/ 2147483647 w 205"/>
                  <a:gd name="T45" fmla="*/ 0 h 249"/>
                  <a:gd name="T46" fmla="*/ 2147483647 w 205"/>
                  <a:gd name="T47" fmla="*/ 0 h 249"/>
                  <a:gd name="T48" fmla="*/ 2147483647 w 205"/>
                  <a:gd name="T49" fmla="*/ 2147483647 h 249"/>
                  <a:gd name="T50" fmla="*/ 2147483647 w 205"/>
                  <a:gd name="T51" fmla="*/ 2147483647 h 249"/>
                  <a:gd name="T52" fmla="*/ 2147483647 w 205"/>
                  <a:gd name="T53" fmla="*/ 2147483647 h 249"/>
                  <a:gd name="T54" fmla="*/ 2147483647 w 205"/>
                  <a:gd name="T55" fmla="*/ 2147483647 h 249"/>
                  <a:gd name="T56" fmla="*/ 2147483647 w 205"/>
                  <a:gd name="T57" fmla="*/ 2147483647 h 249"/>
                  <a:gd name="T58" fmla="*/ 2147483647 w 205"/>
                  <a:gd name="T59" fmla="*/ 2147483647 h 249"/>
                  <a:gd name="T60" fmla="*/ 2147483647 w 205"/>
                  <a:gd name="T61" fmla="*/ 2147483647 h 249"/>
                  <a:gd name="T62" fmla="*/ 2147483647 w 205"/>
                  <a:gd name="T63" fmla="*/ 2147483647 h 249"/>
                  <a:gd name="T64" fmla="*/ 2147483647 w 205"/>
                  <a:gd name="T65" fmla="*/ 2147483647 h 249"/>
                  <a:gd name="T66" fmla="*/ 2147483647 w 205"/>
                  <a:gd name="T67" fmla="*/ 2147483647 h 249"/>
                  <a:gd name="T68" fmla="*/ 2147483647 w 205"/>
                  <a:gd name="T69" fmla="*/ 2147483647 h 249"/>
                  <a:gd name="T70" fmla="*/ 2147483647 w 205"/>
                  <a:gd name="T71" fmla="*/ 2147483647 h 249"/>
                  <a:gd name="T72" fmla="*/ 2147483647 w 205"/>
                  <a:gd name="T73" fmla="*/ 2147483647 h 249"/>
                  <a:gd name="T74" fmla="*/ 2147483647 w 205"/>
                  <a:gd name="T75" fmla="*/ 2147483647 h 249"/>
                  <a:gd name="T76" fmla="*/ 2147483647 w 205"/>
                  <a:gd name="T77" fmla="*/ 2147483647 h 249"/>
                  <a:gd name="T78" fmla="*/ 2147483647 w 205"/>
                  <a:gd name="T79" fmla="*/ 2147483647 h 249"/>
                  <a:gd name="T80" fmla="*/ 2147483647 w 205"/>
                  <a:gd name="T81" fmla="*/ 2147483647 h 249"/>
                  <a:gd name="T82" fmla="*/ 2147483647 w 205"/>
                  <a:gd name="T83" fmla="*/ 2147483647 h 249"/>
                  <a:gd name="T84" fmla="*/ 2147483647 w 205"/>
                  <a:gd name="T85" fmla="*/ 2147483647 h 249"/>
                  <a:gd name="T86" fmla="*/ 2147483647 w 205"/>
                  <a:gd name="T87" fmla="*/ 2147483647 h 249"/>
                  <a:gd name="T88" fmla="*/ 2147483647 w 205"/>
                  <a:gd name="T89" fmla="*/ 2147483647 h 249"/>
                  <a:gd name="T90" fmla="*/ 2147483647 w 205"/>
                  <a:gd name="T91" fmla="*/ 2147483647 h 249"/>
                  <a:gd name="T92" fmla="*/ 2147483647 w 205"/>
                  <a:gd name="T93" fmla="*/ 2147483647 h 249"/>
                  <a:gd name="T94" fmla="*/ 2147483647 w 205"/>
                  <a:gd name="T95" fmla="*/ 2147483647 h 249"/>
                  <a:gd name="T96" fmla="*/ 2147483647 w 205"/>
                  <a:gd name="T97" fmla="*/ 2147483647 h 249"/>
                  <a:gd name="T98" fmla="*/ 0 w 205"/>
                  <a:gd name="T99" fmla="*/ 2147483647 h 24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05"/>
                  <a:gd name="T151" fmla="*/ 0 h 249"/>
                  <a:gd name="T152" fmla="*/ 205 w 205"/>
                  <a:gd name="T153" fmla="*/ 249 h 24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05" h="249">
                    <a:moveTo>
                      <a:pt x="0" y="194"/>
                    </a:moveTo>
                    <a:lnTo>
                      <a:pt x="0" y="194"/>
                    </a:lnTo>
                    <a:lnTo>
                      <a:pt x="8" y="208"/>
                    </a:lnTo>
                    <a:lnTo>
                      <a:pt x="13" y="216"/>
                    </a:lnTo>
                    <a:lnTo>
                      <a:pt x="22" y="224"/>
                    </a:lnTo>
                    <a:lnTo>
                      <a:pt x="30" y="230"/>
                    </a:lnTo>
                    <a:lnTo>
                      <a:pt x="38" y="232"/>
                    </a:lnTo>
                    <a:lnTo>
                      <a:pt x="49" y="232"/>
                    </a:lnTo>
                    <a:lnTo>
                      <a:pt x="57" y="238"/>
                    </a:lnTo>
                    <a:lnTo>
                      <a:pt x="73" y="246"/>
                    </a:lnTo>
                    <a:lnTo>
                      <a:pt x="84" y="249"/>
                    </a:lnTo>
                    <a:lnTo>
                      <a:pt x="90" y="246"/>
                    </a:lnTo>
                    <a:lnTo>
                      <a:pt x="93" y="238"/>
                    </a:lnTo>
                    <a:lnTo>
                      <a:pt x="95" y="224"/>
                    </a:lnTo>
                    <a:lnTo>
                      <a:pt x="98" y="208"/>
                    </a:lnTo>
                    <a:lnTo>
                      <a:pt x="104" y="191"/>
                    </a:lnTo>
                    <a:lnTo>
                      <a:pt x="109" y="161"/>
                    </a:lnTo>
                    <a:lnTo>
                      <a:pt x="109" y="140"/>
                    </a:lnTo>
                    <a:lnTo>
                      <a:pt x="106" y="120"/>
                    </a:lnTo>
                    <a:lnTo>
                      <a:pt x="101" y="112"/>
                    </a:lnTo>
                    <a:lnTo>
                      <a:pt x="95" y="104"/>
                    </a:lnTo>
                    <a:lnTo>
                      <a:pt x="93" y="96"/>
                    </a:lnTo>
                    <a:lnTo>
                      <a:pt x="93" y="93"/>
                    </a:lnTo>
                    <a:lnTo>
                      <a:pt x="95" y="88"/>
                    </a:lnTo>
                    <a:lnTo>
                      <a:pt x="106" y="79"/>
                    </a:lnTo>
                    <a:lnTo>
                      <a:pt x="114" y="74"/>
                    </a:lnTo>
                    <a:lnTo>
                      <a:pt x="128" y="66"/>
                    </a:lnTo>
                    <a:lnTo>
                      <a:pt x="142" y="58"/>
                    </a:lnTo>
                    <a:lnTo>
                      <a:pt x="164" y="38"/>
                    </a:lnTo>
                    <a:lnTo>
                      <a:pt x="180" y="25"/>
                    </a:lnTo>
                    <a:lnTo>
                      <a:pt x="191" y="17"/>
                    </a:lnTo>
                    <a:lnTo>
                      <a:pt x="202" y="14"/>
                    </a:lnTo>
                    <a:lnTo>
                      <a:pt x="205" y="8"/>
                    </a:lnTo>
                    <a:lnTo>
                      <a:pt x="205" y="6"/>
                    </a:lnTo>
                    <a:lnTo>
                      <a:pt x="199" y="0"/>
                    </a:lnTo>
                    <a:lnTo>
                      <a:pt x="194" y="0"/>
                    </a:lnTo>
                    <a:lnTo>
                      <a:pt x="186" y="0"/>
                    </a:lnTo>
                    <a:lnTo>
                      <a:pt x="180" y="3"/>
                    </a:lnTo>
                    <a:lnTo>
                      <a:pt x="175" y="6"/>
                    </a:lnTo>
                    <a:lnTo>
                      <a:pt x="172" y="14"/>
                    </a:lnTo>
                    <a:lnTo>
                      <a:pt x="169" y="25"/>
                    </a:lnTo>
                    <a:lnTo>
                      <a:pt x="166" y="28"/>
                    </a:lnTo>
                    <a:lnTo>
                      <a:pt x="158" y="30"/>
                    </a:lnTo>
                    <a:lnTo>
                      <a:pt x="142" y="30"/>
                    </a:lnTo>
                    <a:lnTo>
                      <a:pt x="128" y="33"/>
                    </a:lnTo>
                    <a:lnTo>
                      <a:pt x="125" y="36"/>
                    </a:lnTo>
                    <a:lnTo>
                      <a:pt x="123" y="38"/>
                    </a:lnTo>
                    <a:lnTo>
                      <a:pt x="120" y="41"/>
                    </a:lnTo>
                    <a:lnTo>
                      <a:pt x="112" y="41"/>
                    </a:lnTo>
                    <a:lnTo>
                      <a:pt x="104" y="41"/>
                    </a:lnTo>
                    <a:lnTo>
                      <a:pt x="98" y="38"/>
                    </a:lnTo>
                    <a:lnTo>
                      <a:pt x="93" y="36"/>
                    </a:lnTo>
                    <a:lnTo>
                      <a:pt x="84" y="33"/>
                    </a:lnTo>
                    <a:lnTo>
                      <a:pt x="65" y="25"/>
                    </a:lnTo>
                    <a:lnTo>
                      <a:pt x="57" y="25"/>
                    </a:lnTo>
                    <a:lnTo>
                      <a:pt x="46" y="25"/>
                    </a:lnTo>
                    <a:lnTo>
                      <a:pt x="35" y="22"/>
                    </a:lnTo>
                    <a:lnTo>
                      <a:pt x="24" y="19"/>
                    </a:lnTo>
                    <a:lnTo>
                      <a:pt x="19" y="19"/>
                    </a:lnTo>
                    <a:lnTo>
                      <a:pt x="19" y="22"/>
                    </a:lnTo>
                    <a:lnTo>
                      <a:pt x="19" y="25"/>
                    </a:lnTo>
                    <a:lnTo>
                      <a:pt x="19" y="33"/>
                    </a:lnTo>
                    <a:lnTo>
                      <a:pt x="16" y="41"/>
                    </a:lnTo>
                    <a:lnTo>
                      <a:pt x="13" y="49"/>
                    </a:lnTo>
                    <a:lnTo>
                      <a:pt x="11" y="63"/>
                    </a:lnTo>
                    <a:lnTo>
                      <a:pt x="11" y="69"/>
                    </a:lnTo>
                    <a:lnTo>
                      <a:pt x="13" y="77"/>
                    </a:lnTo>
                    <a:lnTo>
                      <a:pt x="22" y="90"/>
                    </a:lnTo>
                    <a:lnTo>
                      <a:pt x="33" y="104"/>
                    </a:lnTo>
                    <a:lnTo>
                      <a:pt x="41" y="112"/>
                    </a:lnTo>
                    <a:lnTo>
                      <a:pt x="46" y="118"/>
                    </a:lnTo>
                    <a:lnTo>
                      <a:pt x="46" y="123"/>
                    </a:lnTo>
                    <a:lnTo>
                      <a:pt x="41" y="142"/>
                    </a:lnTo>
                    <a:lnTo>
                      <a:pt x="35" y="156"/>
                    </a:lnTo>
                    <a:lnTo>
                      <a:pt x="27" y="167"/>
                    </a:lnTo>
                    <a:lnTo>
                      <a:pt x="22" y="178"/>
                    </a:lnTo>
                    <a:lnTo>
                      <a:pt x="13" y="183"/>
                    </a:lnTo>
                    <a:lnTo>
                      <a:pt x="0" y="194"/>
                    </a:lnTo>
                    <a:close/>
                  </a:path>
                </a:pathLst>
              </a:custGeom>
              <a:solidFill>
                <a:srgbClr val="FFFFFF"/>
              </a:solidFill>
              <a:ln w="9525">
                <a:solidFill>
                  <a:srgbClr val="010101"/>
                </a:solidFill>
                <a:round/>
                <a:headEnd/>
                <a:tailEnd/>
              </a:ln>
            </p:spPr>
            <p:txBody>
              <a:bodyPr/>
              <a:lstStyle/>
              <a:p>
                <a:endParaRPr lang="en-US" dirty="0"/>
              </a:p>
            </p:txBody>
          </p:sp>
          <p:sp>
            <p:nvSpPr>
              <p:cNvPr id="38" name="Freeform 48"/>
              <p:cNvSpPr>
                <a:spLocks/>
              </p:cNvSpPr>
              <p:nvPr/>
            </p:nvSpPr>
            <p:spPr bwMode="auto">
              <a:xfrm>
                <a:off x="7243763" y="2249488"/>
                <a:ext cx="901700" cy="673100"/>
              </a:xfrm>
              <a:custGeom>
                <a:avLst/>
                <a:gdLst>
                  <a:gd name="T0" fmla="*/ 0 w 509"/>
                  <a:gd name="T1" fmla="*/ 2147483647 h 380"/>
                  <a:gd name="T2" fmla="*/ 2147483647 w 509"/>
                  <a:gd name="T3" fmla="*/ 2147483647 h 380"/>
                  <a:gd name="T4" fmla="*/ 2147483647 w 509"/>
                  <a:gd name="T5" fmla="*/ 2147483647 h 380"/>
                  <a:gd name="T6" fmla="*/ 2147483647 w 509"/>
                  <a:gd name="T7" fmla="*/ 2147483647 h 380"/>
                  <a:gd name="T8" fmla="*/ 2147483647 w 509"/>
                  <a:gd name="T9" fmla="*/ 2147483647 h 380"/>
                  <a:gd name="T10" fmla="*/ 2147483647 w 509"/>
                  <a:gd name="T11" fmla="*/ 2147483647 h 380"/>
                  <a:gd name="T12" fmla="*/ 2147483647 w 509"/>
                  <a:gd name="T13" fmla="*/ 2147483647 h 380"/>
                  <a:gd name="T14" fmla="*/ 2147483647 w 509"/>
                  <a:gd name="T15" fmla="*/ 2147483647 h 380"/>
                  <a:gd name="T16" fmla="*/ 2147483647 w 509"/>
                  <a:gd name="T17" fmla="*/ 2147483647 h 380"/>
                  <a:gd name="T18" fmla="*/ 2147483647 w 509"/>
                  <a:gd name="T19" fmla="*/ 2147483647 h 380"/>
                  <a:gd name="T20" fmla="*/ 2147483647 w 509"/>
                  <a:gd name="T21" fmla="*/ 2147483647 h 380"/>
                  <a:gd name="T22" fmla="*/ 2147483647 w 509"/>
                  <a:gd name="T23" fmla="*/ 2147483647 h 380"/>
                  <a:gd name="T24" fmla="*/ 2147483647 w 509"/>
                  <a:gd name="T25" fmla="*/ 2147483647 h 380"/>
                  <a:gd name="T26" fmla="*/ 2147483647 w 509"/>
                  <a:gd name="T27" fmla="*/ 2147483647 h 380"/>
                  <a:gd name="T28" fmla="*/ 2147483647 w 509"/>
                  <a:gd name="T29" fmla="*/ 2147483647 h 380"/>
                  <a:gd name="T30" fmla="*/ 2147483647 w 509"/>
                  <a:gd name="T31" fmla="*/ 2147483647 h 380"/>
                  <a:gd name="T32" fmla="*/ 2147483647 w 509"/>
                  <a:gd name="T33" fmla="*/ 2147483647 h 380"/>
                  <a:gd name="T34" fmla="*/ 2147483647 w 509"/>
                  <a:gd name="T35" fmla="*/ 2147483647 h 380"/>
                  <a:gd name="T36" fmla="*/ 2147483647 w 509"/>
                  <a:gd name="T37" fmla="*/ 2147483647 h 380"/>
                  <a:gd name="T38" fmla="*/ 2147483647 w 509"/>
                  <a:gd name="T39" fmla="*/ 2147483647 h 380"/>
                  <a:gd name="T40" fmla="*/ 2147483647 w 509"/>
                  <a:gd name="T41" fmla="*/ 2147483647 h 380"/>
                  <a:gd name="T42" fmla="*/ 2147483647 w 509"/>
                  <a:gd name="T43" fmla="*/ 2147483647 h 380"/>
                  <a:gd name="T44" fmla="*/ 2147483647 w 509"/>
                  <a:gd name="T45" fmla="*/ 2147483647 h 380"/>
                  <a:gd name="T46" fmla="*/ 2147483647 w 509"/>
                  <a:gd name="T47" fmla="*/ 2147483647 h 380"/>
                  <a:gd name="T48" fmla="*/ 2147483647 w 509"/>
                  <a:gd name="T49" fmla="*/ 2147483647 h 380"/>
                  <a:gd name="T50" fmla="*/ 2147483647 w 509"/>
                  <a:gd name="T51" fmla="*/ 2147483647 h 380"/>
                  <a:gd name="T52" fmla="*/ 2147483647 w 509"/>
                  <a:gd name="T53" fmla="*/ 0 h 380"/>
                  <a:gd name="T54" fmla="*/ 2147483647 w 509"/>
                  <a:gd name="T55" fmla="*/ 2147483647 h 380"/>
                  <a:gd name="T56" fmla="*/ 2147483647 w 509"/>
                  <a:gd name="T57" fmla="*/ 2147483647 h 380"/>
                  <a:gd name="T58" fmla="*/ 2147483647 w 509"/>
                  <a:gd name="T59" fmla="*/ 2147483647 h 380"/>
                  <a:gd name="T60" fmla="*/ 2147483647 w 509"/>
                  <a:gd name="T61" fmla="*/ 2147483647 h 380"/>
                  <a:gd name="T62" fmla="*/ 2147483647 w 509"/>
                  <a:gd name="T63" fmla="*/ 2147483647 h 380"/>
                  <a:gd name="T64" fmla="*/ 2147483647 w 509"/>
                  <a:gd name="T65" fmla="*/ 2147483647 h 380"/>
                  <a:gd name="T66" fmla="*/ 2147483647 w 509"/>
                  <a:gd name="T67" fmla="*/ 2147483647 h 380"/>
                  <a:gd name="T68" fmla="*/ 2147483647 w 509"/>
                  <a:gd name="T69" fmla="*/ 2147483647 h 380"/>
                  <a:gd name="T70" fmla="*/ 2147483647 w 509"/>
                  <a:gd name="T71" fmla="*/ 2147483647 h 380"/>
                  <a:gd name="T72" fmla="*/ 2147483647 w 509"/>
                  <a:gd name="T73" fmla="*/ 2147483647 h 380"/>
                  <a:gd name="T74" fmla="*/ 2147483647 w 509"/>
                  <a:gd name="T75" fmla="*/ 2147483647 h 380"/>
                  <a:gd name="T76" fmla="*/ 2147483647 w 509"/>
                  <a:gd name="T77" fmla="*/ 2147483647 h 380"/>
                  <a:gd name="T78" fmla="*/ 2147483647 w 509"/>
                  <a:gd name="T79" fmla="*/ 2147483647 h 380"/>
                  <a:gd name="T80" fmla="*/ 2147483647 w 509"/>
                  <a:gd name="T81" fmla="*/ 2147483647 h 380"/>
                  <a:gd name="T82" fmla="*/ 2147483647 w 509"/>
                  <a:gd name="T83" fmla="*/ 2147483647 h 380"/>
                  <a:gd name="T84" fmla="*/ 2147483647 w 509"/>
                  <a:gd name="T85" fmla="*/ 2147483647 h 380"/>
                  <a:gd name="T86" fmla="*/ 2147483647 w 509"/>
                  <a:gd name="T87" fmla="*/ 2147483647 h 380"/>
                  <a:gd name="T88" fmla="*/ 2147483647 w 509"/>
                  <a:gd name="T89" fmla="*/ 2147483647 h 380"/>
                  <a:gd name="T90" fmla="*/ 2147483647 w 509"/>
                  <a:gd name="T91" fmla="*/ 2147483647 h 380"/>
                  <a:gd name="T92" fmla="*/ 2147483647 w 509"/>
                  <a:gd name="T93" fmla="*/ 2147483647 h 380"/>
                  <a:gd name="T94" fmla="*/ 2147483647 w 509"/>
                  <a:gd name="T95" fmla="*/ 2147483647 h 380"/>
                  <a:gd name="T96" fmla="*/ 2147483647 w 509"/>
                  <a:gd name="T97" fmla="*/ 2147483647 h 380"/>
                  <a:gd name="T98" fmla="*/ 2147483647 w 509"/>
                  <a:gd name="T99" fmla="*/ 2147483647 h 380"/>
                  <a:gd name="T100" fmla="*/ 2147483647 w 509"/>
                  <a:gd name="T101" fmla="*/ 2147483647 h 380"/>
                  <a:gd name="T102" fmla="*/ 2147483647 w 509"/>
                  <a:gd name="T103" fmla="*/ 2147483647 h 380"/>
                  <a:gd name="T104" fmla="*/ 2147483647 w 509"/>
                  <a:gd name="T105" fmla="*/ 2147483647 h 380"/>
                  <a:gd name="T106" fmla="*/ 2147483647 w 509"/>
                  <a:gd name="T107" fmla="*/ 2147483647 h 380"/>
                  <a:gd name="T108" fmla="*/ 2147483647 w 509"/>
                  <a:gd name="T109" fmla="*/ 2147483647 h 380"/>
                  <a:gd name="T110" fmla="*/ 2147483647 w 509"/>
                  <a:gd name="T111" fmla="*/ 2147483647 h 380"/>
                  <a:gd name="T112" fmla="*/ 2147483647 w 509"/>
                  <a:gd name="T113" fmla="*/ 2147483647 h 380"/>
                  <a:gd name="T114" fmla="*/ 2147483647 w 509"/>
                  <a:gd name="T115" fmla="*/ 2147483647 h 380"/>
                  <a:gd name="T116" fmla="*/ 2147483647 w 509"/>
                  <a:gd name="T117" fmla="*/ 2147483647 h 380"/>
                  <a:gd name="T118" fmla="*/ 0 w 509"/>
                  <a:gd name="T119" fmla="*/ 2147483647 h 38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09"/>
                  <a:gd name="T181" fmla="*/ 0 h 380"/>
                  <a:gd name="T182" fmla="*/ 509 w 509"/>
                  <a:gd name="T183" fmla="*/ 380 h 38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09" h="380">
                    <a:moveTo>
                      <a:pt x="0" y="344"/>
                    </a:moveTo>
                    <a:lnTo>
                      <a:pt x="0" y="344"/>
                    </a:lnTo>
                    <a:lnTo>
                      <a:pt x="3" y="331"/>
                    </a:lnTo>
                    <a:lnTo>
                      <a:pt x="9" y="317"/>
                    </a:lnTo>
                    <a:lnTo>
                      <a:pt x="17" y="306"/>
                    </a:lnTo>
                    <a:lnTo>
                      <a:pt x="25" y="301"/>
                    </a:lnTo>
                    <a:lnTo>
                      <a:pt x="33" y="295"/>
                    </a:lnTo>
                    <a:lnTo>
                      <a:pt x="39" y="290"/>
                    </a:lnTo>
                    <a:lnTo>
                      <a:pt x="44" y="279"/>
                    </a:lnTo>
                    <a:lnTo>
                      <a:pt x="47" y="251"/>
                    </a:lnTo>
                    <a:lnTo>
                      <a:pt x="50" y="238"/>
                    </a:lnTo>
                    <a:lnTo>
                      <a:pt x="55" y="232"/>
                    </a:lnTo>
                    <a:lnTo>
                      <a:pt x="63" y="227"/>
                    </a:lnTo>
                    <a:lnTo>
                      <a:pt x="74" y="224"/>
                    </a:lnTo>
                    <a:lnTo>
                      <a:pt x="88" y="221"/>
                    </a:lnTo>
                    <a:lnTo>
                      <a:pt x="104" y="221"/>
                    </a:lnTo>
                    <a:lnTo>
                      <a:pt x="140" y="227"/>
                    </a:lnTo>
                    <a:lnTo>
                      <a:pt x="156" y="230"/>
                    </a:lnTo>
                    <a:lnTo>
                      <a:pt x="167" y="227"/>
                    </a:lnTo>
                    <a:lnTo>
                      <a:pt x="203" y="202"/>
                    </a:lnTo>
                    <a:lnTo>
                      <a:pt x="224" y="186"/>
                    </a:lnTo>
                    <a:lnTo>
                      <a:pt x="241" y="178"/>
                    </a:lnTo>
                    <a:lnTo>
                      <a:pt x="246" y="175"/>
                    </a:lnTo>
                    <a:lnTo>
                      <a:pt x="249" y="170"/>
                    </a:lnTo>
                    <a:lnTo>
                      <a:pt x="249" y="164"/>
                    </a:lnTo>
                    <a:lnTo>
                      <a:pt x="246" y="156"/>
                    </a:lnTo>
                    <a:lnTo>
                      <a:pt x="238" y="145"/>
                    </a:lnTo>
                    <a:lnTo>
                      <a:pt x="233" y="139"/>
                    </a:lnTo>
                    <a:lnTo>
                      <a:pt x="227" y="131"/>
                    </a:lnTo>
                    <a:lnTo>
                      <a:pt x="227" y="123"/>
                    </a:lnTo>
                    <a:lnTo>
                      <a:pt x="230" y="115"/>
                    </a:lnTo>
                    <a:lnTo>
                      <a:pt x="233" y="109"/>
                    </a:lnTo>
                    <a:lnTo>
                      <a:pt x="244" y="101"/>
                    </a:lnTo>
                    <a:lnTo>
                      <a:pt x="252" y="88"/>
                    </a:lnTo>
                    <a:lnTo>
                      <a:pt x="260" y="71"/>
                    </a:lnTo>
                    <a:lnTo>
                      <a:pt x="271" y="55"/>
                    </a:lnTo>
                    <a:lnTo>
                      <a:pt x="279" y="49"/>
                    </a:lnTo>
                    <a:lnTo>
                      <a:pt x="287" y="47"/>
                    </a:lnTo>
                    <a:lnTo>
                      <a:pt x="345" y="27"/>
                    </a:lnTo>
                    <a:lnTo>
                      <a:pt x="399" y="11"/>
                    </a:lnTo>
                    <a:lnTo>
                      <a:pt x="424" y="3"/>
                    </a:lnTo>
                    <a:lnTo>
                      <a:pt x="435" y="0"/>
                    </a:lnTo>
                    <a:lnTo>
                      <a:pt x="438" y="47"/>
                    </a:lnTo>
                    <a:lnTo>
                      <a:pt x="443" y="85"/>
                    </a:lnTo>
                    <a:lnTo>
                      <a:pt x="448" y="109"/>
                    </a:lnTo>
                    <a:lnTo>
                      <a:pt x="451" y="118"/>
                    </a:lnTo>
                    <a:lnTo>
                      <a:pt x="457" y="120"/>
                    </a:lnTo>
                    <a:lnTo>
                      <a:pt x="465" y="131"/>
                    </a:lnTo>
                    <a:lnTo>
                      <a:pt x="473" y="139"/>
                    </a:lnTo>
                    <a:lnTo>
                      <a:pt x="479" y="145"/>
                    </a:lnTo>
                    <a:lnTo>
                      <a:pt x="481" y="153"/>
                    </a:lnTo>
                    <a:lnTo>
                      <a:pt x="487" y="186"/>
                    </a:lnTo>
                    <a:lnTo>
                      <a:pt x="487" y="216"/>
                    </a:lnTo>
                    <a:lnTo>
                      <a:pt x="492" y="243"/>
                    </a:lnTo>
                    <a:lnTo>
                      <a:pt x="495" y="265"/>
                    </a:lnTo>
                    <a:lnTo>
                      <a:pt x="503" y="301"/>
                    </a:lnTo>
                    <a:lnTo>
                      <a:pt x="509" y="320"/>
                    </a:lnTo>
                    <a:lnTo>
                      <a:pt x="509" y="325"/>
                    </a:lnTo>
                    <a:lnTo>
                      <a:pt x="506" y="333"/>
                    </a:lnTo>
                    <a:lnTo>
                      <a:pt x="503" y="339"/>
                    </a:lnTo>
                    <a:lnTo>
                      <a:pt x="500" y="347"/>
                    </a:lnTo>
                    <a:lnTo>
                      <a:pt x="498" y="353"/>
                    </a:lnTo>
                    <a:lnTo>
                      <a:pt x="495" y="358"/>
                    </a:lnTo>
                    <a:lnTo>
                      <a:pt x="487" y="363"/>
                    </a:lnTo>
                    <a:lnTo>
                      <a:pt x="481" y="366"/>
                    </a:lnTo>
                    <a:lnTo>
                      <a:pt x="470" y="363"/>
                    </a:lnTo>
                    <a:lnTo>
                      <a:pt x="459" y="358"/>
                    </a:lnTo>
                    <a:lnTo>
                      <a:pt x="451" y="355"/>
                    </a:lnTo>
                    <a:lnTo>
                      <a:pt x="446" y="350"/>
                    </a:lnTo>
                    <a:lnTo>
                      <a:pt x="435" y="350"/>
                    </a:lnTo>
                    <a:lnTo>
                      <a:pt x="413" y="344"/>
                    </a:lnTo>
                    <a:lnTo>
                      <a:pt x="405" y="344"/>
                    </a:lnTo>
                    <a:lnTo>
                      <a:pt x="399" y="347"/>
                    </a:lnTo>
                    <a:lnTo>
                      <a:pt x="388" y="353"/>
                    </a:lnTo>
                    <a:lnTo>
                      <a:pt x="386" y="353"/>
                    </a:lnTo>
                    <a:lnTo>
                      <a:pt x="383" y="350"/>
                    </a:lnTo>
                    <a:lnTo>
                      <a:pt x="380" y="342"/>
                    </a:lnTo>
                    <a:lnTo>
                      <a:pt x="377" y="328"/>
                    </a:lnTo>
                    <a:lnTo>
                      <a:pt x="375" y="317"/>
                    </a:lnTo>
                    <a:lnTo>
                      <a:pt x="369" y="312"/>
                    </a:lnTo>
                    <a:lnTo>
                      <a:pt x="361" y="306"/>
                    </a:lnTo>
                    <a:lnTo>
                      <a:pt x="353" y="306"/>
                    </a:lnTo>
                    <a:lnTo>
                      <a:pt x="331" y="309"/>
                    </a:lnTo>
                    <a:lnTo>
                      <a:pt x="271" y="323"/>
                    </a:lnTo>
                    <a:lnTo>
                      <a:pt x="156" y="350"/>
                    </a:lnTo>
                    <a:lnTo>
                      <a:pt x="74" y="369"/>
                    </a:lnTo>
                    <a:lnTo>
                      <a:pt x="39" y="377"/>
                    </a:lnTo>
                    <a:lnTo>
                      <a:pt x="28" y="380"/>
                    </a:lnTo>
                    <a:lnTo>
                      <a:pt x="22" y="377"/>
                    </a:lnTo>
                    <a:lnTo>
                      <a:pt x="17" y="372"/>
                    </a:lnTo>
                    <a:lnTo>
                      <a:pt x="14" y="369"/>
                    </a:lnTo>
                    <a:lnTo>
                      <a:pt x="11" y="361"/>
                    </a:lnTo>
                    <a:lnTo>
                      <a:pt x="0" y="344"/>
                    </a:lnTo>
                    <a:close/>
                  </a:path>
                </a:pathLst>
              </a:custGeom>
              <a:solidFill>
                <a:srgbClr val="FFFFFF"/>
              </a:solidFill>
              <a:ln w="9525">
                <a:solidFill>
                  <a:srgbClr val="010101"/>
                </a:solidFill>
                <a:round/>
                <a:headEnd/>
                <a:tailEnd/>
              </a:ln>
            </p:spPr>
            <p:txBody>
              <a:bodyPr/>
              <a:lstStyle/>
              <a:p>
                <a:endParaRPr lang="en-US" dirty="0"/>
              </a:p>
            </p:txBody>
          </p:sp>
          <p:sp>
            <p:nvSpPr>
              <p:cNvPr id="39" name="Freeform 49"/>
              <p:cNvSpPr>
                <a:spLocks/>
              </p:cNvSpPr>
              <p:nvPr/>
            </p:nvSpPr>
            <p:spPr bwMode="auto">
              <a:xfrm>
                <a:off x="8015288" y="2171700"/>
                <a:ext cx="177800" cy="431800"/>
              </a:xfrm>
              <a:custGeom>
                <a:avLst/>
                <a:gdLst>
                  <a:gd name="T0" fmla="*/ 0 w 101"/>
                  <a:gd name="T1" fmla="*/ 2147483647 h 244"/>
                  <a:gd name="T2" fmla="*/ 0 w 101"/>
                  <a:gd name="T3" fmla="*/ 2147483647 h 244"/>
                  <a:gd name="T4" fmla="*/ 2147483647 w 101"/>
                  <a:gd name="T5" fmla="*/ 2147483647 h 244"/>
                  <a:gd name="T6" fmla="*/ 2147483647 w 101"/>
                  <a:gd name="T7" fmla="*/ 2147483647 h 244"/>
                  <a:gd name="T8" fmla="*/ 2147483647 w 101"/>
                  <a:gd name="T9" fmla="*/ 2147483647 h 244"/>
                  <a:gd name="T10" fmla="*/ 2147483647 w 101"/>
                  <a:gd name="T11" fmla="*/ 2147483647 h 244"/>
                  <a:gd name="T12" fmla="*/ 2147483647 w 101"/>
                  <a:gd name="T13" fmla="*/ 2147483647 h 244"/>
                  <a:gd name="T14" fmla="*/ 2147483647 w 101"/>
                  <a:gd name="T15" fmla="*/ 2147483647 h 244"/>
                  <a:gd name="T16" fmla="*/ 2147483647 w 101"/>
                  <a:gd name="T17" fmla="*/ 2147483647 h 244"/>
                  <a:gd name="T18" fmla="*/ 2147483647 w 101"/>
                  <a:gd name="T19" fmla="*/ 0 h 244"/>
                  <a:gd name="T20" fmla="*/ 2147483647 w 101"/>
                  <a:gd name="T21" fmla="*/ 0 h 244"/>
                  <a:gd name="T22" fmla="*/ 2147483647 w 101"/>
                  <a:gd name="T23" fmla="*/ 2147483647 h 244"/>
                  <a:gd name="T24" fmla="*/ 2147483647 w 101"/>
                  <a:gd name="T25" fmla="*/ 2147483647 h 244"/>
                  <a:gd name="T26" fmla="*/ 2147483647 w 101"/>
                  <a:gd name="T27" fmla="*/ 2147483647 h 244"/>
                  <a:gd name="T28" fmla="*/ 2147483647 w 101"/>
                  <a:gd name="T29" fmla="*/ 2147483647 h 244"/>
                  <a:gd name="T30" fmla="*/ 2147483647 w 101"/>
                  <a:gd name="T31" fmla="*/ 2147483647 h 244"/>
                  <a:gd name="T32" fmla="*/ 2147483647 w 101"/>
                  <a:gd name="T33" fmla="*/ 2147483647 h 244"/>
                  <a:gd name="T34" fmla="*/ 2147483647 w 101"/>
                  <a:gd name="T35" fmla="*/ 2147483647 h 244"/>
                  <a:gd name="T36" fmla="*/ 2147483647 w 101"/>
                  <a:gd name="T37" fmla="*/ 2147483647 h 244"/>
                  <a:gd name="T38" fmla="*/ 2147483647 w 101"/>
                  <a:gd name="T39" fmla="*/ 2147483647 h 244"/>
                  <a:gd name="T40" fmla="*/ 2147483647 w 101"/>
                  <a:gd name="T41" fmla="*/ 2147483647 h 244"/>
                  <a:gd name="T42" fmla="*/ 2147483647 w 101"/>
                  <a:gd name="T43" fmla="*/ 2147483647 h 244"/>
                  <a:gd name="T44" fmla="*/ 2147483647 w 101"/>
                  <a:gd name="T45" fmla="*/ 2147483647 h 244"/>
                  <a:gd name="T46" fmla="*/ 2147483647 w 101"/>
                  <a:gd name="T47" fmla="*/ 2147483647 h 244"/>
                  <a:gd name="T48" fmla="*/ 2147483647 w 101"/>
                  <a:gd name="T49" fmla="*/ 2147483647 h 244"/>
                  <a:gd name="T50" fmla="*/ 2147483647 w 101"/>
                  <a:gd name="T51" fmla="*/ 2147483647 h 244"/>
                  <a:gd name="T52" fmla="*/ 2147483647 w 101"/>
                  <a:gd name="T53" fmla="*/ 2147483647 h 244"/>
                  <a:gd name="T54" fmla="*/ 2147483647 w 101"/>
                  <a:gd name="T55" fmla="*/ 2147483647 h 244"/>
                  <a:gd name="T56" fmla="*/ 2147483647 w 101"/>
                  <a:gd name="T57" fmla="*/ 2147483647 h 244"/>
                  <a:gd name="T58" fmla="*/ 2147483647 w 101"/>
                  <a:gd name="T59" fmla="*/ 2147483647 h 244"/>
                  <a:gd name="T60" fmla="*/ 2147483647 w 101"/>
                  <a:gd name="T61" fmla="*/ 2147483647 h 244"/>
                  <a:gd name="T62" fmla="*/ 2147483647 w 101"/>
                  <a:gd name="T63" fmla="*/ 2147483647 h 244"/>
                  <a:gd name="T64" fmla="*/ 2147483647 w 101"/>
                  <a:gd name="T65" fmla="*/ 2147483647 h 244"/>
                  <a:gd name="T66" fmla="*/ 2147483647 w 101"/>
                  <a:gd name="T67" fmla="*/ 2147483647 h 244"/>
                  <a:gd name="T68" fmla="*/ 2147483647 w 101"/>
                  <a:gd name="T69" fmla="*/ 2147483647 h 244"/>
                  <a:gd name="T70" fmla="*/ 2147483647 w 101"/>
                  <a:gd name="T71" fmla="*/ 2147483647 h 244"/>
                  <a:gd name="T72" fmla="*/ 2147483647 w 101"/>
                  <a:gd name="T73" fmla="*/ 2147483647 h 244"/>
                  <a:gd name="T74" fmla="*/ 2147483647 w 101"/>
                  <a:gd name="T75" fmla="*/ 2147483647 h 244"/>
                  <a:gd name="T76" fmla="*/ 2147483647 w 101"/>
                  <a:gd name="T77" fmla="*/ 2147483647 h 244"/>
                  <a:gd name="T78" fmla="*/ 2147483647 w 101"/>
                  <a:gd name="T79" fmla="*/ 2147483647 h 244"/>
                  <a:gd name="T80" fmla="*/ 2147483647 w 101"/>
                  <a:gd name="T81" fmla="*/ 2147483647 h 244"/>
                  <a:gd name="T82" fmla="*/ 2147483647 w 101"/>
                  <a:gd name="T83" fmla="*/ 2147483647 h 244"/>
                  <a:gd name="T84" fmla="*/ 2147483647 w 101"/>
                  <a:gd name="T85" fmla="*/ 2147483647 h 244"/>
                  <a:gd name="T86" fmla="*/ 2147483647 w 101"/>
                  <a:gd name="T87" fmla="*/ 2147483647 h 244"/>
                  <a:gd name="T88" fmla="*/ 2147483647 w 101"/>
                  <a:gd name="T89" fmla="*/ 2147483647 h 244"/>
                  <a:gd name="T90" fmla="*/ 2147483647 w 101"/>
                  <a:gd name="T91" fmla="*/ 2147483647 h 244"/>
                  <a:gd name="T92" fmla="*/ 0 w 101"/>
                  <a:gd name="T93" fmla="*/ 2147483647 h 244"/>
                  <a:gd name="T94" fmla="*/ 0 w 101"/>
                  <a:gd name="T95" fmla="*/ 2147483647 h 24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01"/>
                  <a:gd name="T145" fmla="*/ 0 h 244"/>
                  <a:gd name="T146" fmla="*/ 101 w 101"/>
                  <a:gd name="T147" fmla="*/ 244 h 24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01" h="244">
                    <a:moveTo>
                      <a:pt x="0" y="44"/>
                    </a:moveTo>
                    <a:lnTo>
                      <a:pt x="0" y="44"/>
                    </a:lnTo>
                    <a:lnTo>
                      <a:pt x="35" y="30"/>
                    </a:lnTo>
                    <a:lnTo>
                      <a:pt x="57" y="25"/>
                    </a:lnTo>
                    <a:lnTo>
                      <a:pt x="68" y="20"/>
                    </a:lnTo>
                    <a:lnTo>
                      <a:pt x="76" y="17"/>
                    </a:lnTo>
                    <a:lnTo>
                      <a:pt x="87" y="6"/>
                    </a:lnTo>
                    <a:lnTo>
                      <a:pt x="93" y="0"/>
                    </a:lnTo>
                    <a:lnTo>
                      <a:pt x="93" y="22"/>
                    </a:lnTo>
                    <a:lnTo>
                      <a:pt x="93" y="63"/>
                    </a:lnTo>
                    <a:lnTo>
                      <a:pt x="90" y="88"/>
                    </a:lnTo>
                    <a:lnTo>
                      <a:pt x="87" y="115"/>
                    </a:lnTo>
                    <a:lnTo>
                      <a:pt x="87" y="151"/>
                    </a:lnTo>
                    <a:lnTo>
                      <a:pt x="87" y="181"/>
                    </a:lnTo>
                    <a:lnTo>
                      <a:pt x="90" y="211"/>
                    </a:lnTo>
                    <a:lnTo>
                      <a:pt x="93" y="222"/>
                    </a:lnTo>
                    <a:lnTo>
                      <a:pt x="95" y="230"/>
                    </a:lnTo>
                    <a:lnTo>
                      <a:pt x="101" y="238"/>
                    </a:lnTo>
                    <a:lnTo>
                      <a:pt x="93" y="235"/>
                    </a:lnTo>
                    <a:lnTo>
                      <a:pt x="85" y="235"/>
                    </a:lnTo>
                    <a:lnTo>
                      <a:pt x="76" y="238"/>
                    </a:lnTo>
                    <a:lnTo>
                      <a:pt x="60" y="244"/>
                    </a:lnTo>
                    <a:lnTo>
                      <a:pt x="52" y="244"/>
                    </a:lnTo>
                    <a:lnTo>
                      <a:pt x="52" y="222"/>
                    </a:lnTo>
                    <a:lnTo>
                      <a:pt x="49" y="203"/>
                    </a:lnTo>
                    <a:lnTo>
                      <a:pt x="46" y="194"/>
                    </a:lnTo>
                    <a:lnTo>
                      <a:pt x="44" y="189"/>
                    </a:lnTo>
                    <a:lnTo>
                      <a:pt x="35" y="183"/>
                    </a:lnTo>
                    <a:lnTo>
                      <a:pt x="27" y="175"/>
                    </a:lnTo>
                    <a:lnTo>
                      <a:pt x="22" y="167"/>
                    </a:lnTo>
                    <a:lnTo>
                      <a:pt x="16" y="159"/>
                    </a:lnTo>
                    <a:lnTo>
                      <a:pt x="13" y="145"/>
                    </a:lnTo>
                    <a:lnTo>
                      <a:pt x="8" y="129"/>
                    </a:lnTo>
                    <a:lnTo>
                      <a:pt x="3" y="69"/>
                    </a:lnTo>
                    <a:lnTo>
                      <a:pt x="0" y="44"/>
                    </a:lnTo>
                    <a:close/>
                  </a:path>
                </a:pathLst>
              </a:custGeom>
              <a:solidFill>
                <a:srgbClr val="FFFFFF"/>
              </a:solidFill>
              <a:ln w="9525">
                <a:solidFill>
                  <a:srgbClr val="010101"/>
                </a:solidFill>
                <a:round/>
                <a:headEnd/>
                <a:tailEnd/>
              </a:ln>
            </p:spPr>
            <p:txBody>
              <a:bodyPr/>
              <a:lstStyle/>
              <a:p>
                <a:endParaRPr lang="en-US" dirty="0"/>
              </a:p>
            </p:txBody>
          </p:sp>
          <p:sp>
            <p:nvSpPr>
              <p:cNvPr id="40" name="Freeform 51"/>
              <p:cNvSpPr>
                <a:spLocks/>
              </p:cNvSpPr>
              <p:nvPr/>
            </p:nvSpPr>
            <p:spPr bwMode="auto">
              <a:xfrm>
                <a:off x="8174038" y="2109788"/>
                <a:ext cx="184150" cy="482600"/>
              </a:xfrm>
              <a:custGeom>
                <a:avLst/>
                <a:gdLst>
                  <a:gd name="T0" fmla="*/ 2147483647 w 104"/>
                  <a:gd name="T1" fmla="*/ 2147483647 h 273"/>
                  <a:gd name="T2" fmla="*/ 2147483647 w 104"/>
                  <a:gd name="T3" fmla="*/ 2147483647 h 273"/>
                  <a:gd name="T4" fmla="*/ 2147483647 w 104"/>
                  <a:gd name="T5" fmla="*/ 2147483647 h 273"/>
                  <a:gd name="T6" fmla="*/ 2147483647 w 104"/>
                  <a:gd name="T7" fmla="*/ 2147483647 h 273"/>
                  <a:gd name="T8" fmla="*/ 2147483647 w 104"/>
                  <a:gd name="T9" fmla="*/ 2147483647 h 273"/>
                  <a:gd name="T10" fmla="*/ 2147483647 w 104"/>
                  <a:gd name="T11" fmla="*/ 2147483647 h 273"/>
                  <a:gd name="T12" fmla="*/ 2147483647 w 104"/>
                  <a:gd name="T13" fmla="*/ 2147483647 h 273"/>
                  <a:gd name="T14" fmla="*/ 2147483647 w 104"/>
                  <a:gd name="T15" fmla="*/ 0 h 273"/>
                  <a:gd name="T16" fmla="*/ 2147483647 w 104"/>
                  <a:gd name="T17" fmla="*/ 0 h 273"/>
                  <a:gd name="T18" fmla="*/ 2147483647 w 104"/>
                  <a:gd name="T19" fmla="*/ 2147483647 h 273"/>
                  <a:gd name="T20" fmla="*/ 2147483647 w 104"/>
                  <a:gd name="T21" fmla="*/ 2147483647 h 273"/>
                  <a:gd name="T22" fmla="*/ 2147483647 w 104"/>
                  <a:gd name="T23" fmla="*/ 2147483647 h 273"/>
                  <a:gd name="T24" fmla="*/ 2147483647 w 104"/>
                  <a:gd name="T25" fmla="*/ 2147483647 h 273"/>
                  <a:gd name="T26" fmla="*/ 2147483647 w 104"/>
                  <a:gd name="T27" fmla="*/ 2147483647 h 273"/>
                  <a:gd name="T28" fmla="*/ 2147483647 w 104"/>
                  <a:gd name="T29" fmla="*/ 2147483647 h 273"/>
                  <a:gd name="T30" fmla="*/ 2147483647 w 104"/>
                  <a:gd name="T31" fmla="*/ 2147483647 h 273"/>
                  <a:gd name="T32" fmla="*/ 2147483647 w 104"/>
                  <a:gd name="T33" fmla="*/ 2147483647 h 273"/>
                  <a:gd name="T34" fmla="*/ 2147483647 w 104"/>
                  <a:gd name="T35" fmla="*/ 2147483647 h 273"/>
                  <a:gd name="T36" fmla="*/ 2147483647 w 104"/>
                  <a:gd name="T37" fmla="*/ 2147483647 h 273"/>
                  <a:gd name="T38" fmla="*/ 2147483647 w 104"/>
                  <a:gd name="T39" fmla="*/ 2147483647 h 273"/>
                  <a:gd name="T40" fmla="*/ 2147483647 w 104"/>
                  <a:gd name="T41" fmla="*/ 2147483647 h 273"/>
                  <a:gd name="T42" fmla="*/ 2147483647 w 104"/>
                  <a:gd name="T43" fmla="*/ 2147483647 h 273"/>
                  <a:gd name="T44" fmla="*/ 2147483647 w 104"/>
                  <a:gd name="T45" fmla="*/ 2147483647 h 273"/>
                  <a:gd name="T46" fmla="*/ 2147483647 w 104"/>
                  <a:gd name="T47" fmla="*/ 2147483647 h 273"/>
                  <a:gd name="T48" fmla="*/ 2147483647 w 104"/>
                  <a:gd name="T49" fmla="*/ 2147483647 h 273"/>
                  <a:gd name="T50" fmla="*/ 2147483647 w 104"/>
                  <a:gd name="T51" fmla="*/ 2147483647 h 273"/>
                  <a:gd name="T52" fmla="*/ 2147483647 w 104"/>
                  <a:gd name="T53" fmla="*/ 2147483647 h 273"/>
                  <a:gd name="T54" fmla="*/ 2147483647 w 104"/>
                  <a:gd name="T55" fmla="*/ 2147483647 h 273"/>
                  <a:gd name="T56" fmla="*/ 2147483647 w 104"/>
                  <a:gd name="T57" fmla="*/ 2147483647 h 273"/>
                  <a:gd name="T58" fmla="*/ 2147483647 w 104"/>
                  <a:gd name="T59" fmla="*/ 2147483647 h 273"/>
                  <a:gd name="T60" fmla="*/ 2147483647 w 104"/>
                  <a:gd name="T61" fmla="*/ 2147483647 h 273"/>
                  <a:gd name="T62" fmla="*/ 2147483647 w 104"/>
                  <a:gd name="T63" fmla="*/ 2147483647 h 273"/>
                  <a:gd name="T64" fmla="*/ 2147483647 w 104"/>
                  <a:gd name="T65" fmla="*/ 2147483647 h 273"/>
                  <a:gd name="T66" fmla="*/ 0 w 104"/>
                  <a:gd name="T67" fmla="*/ 2147483647 h 273"/>
                  <a:gd name="T68" fmla="*/ 0 w 104"/>
                  <a:gd name="T69" fmla="*/ 2147483647 h 273"/>
                  <a:gd name="T70" fmla="*/ 2147483647 w 104"/>
                  <a:gd name="T71" fmla="*/ 2147483647 h 273"/>
                  <a:gd name="T72" fmla="*/ 2147483647 w 104"/>
                  <a:gd name="T73" fmla="*/ 2147483647 h 27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04"/>
                  <a:gd name="T112" fmla="*/ 0 h 273"/>
                  <a:gd name="T113" fmla="*/ 104 w 104"/>
                  <a:gd name="T114" fmla="*/ 273 h 27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04" h="273">
                    <a:moveTo>
                      <a:pt x="3" y="11"/>
                    </a:moveTo>
                    <a:lnTo>
                      <a:pt x="3" y="11"/>
                    </a:lnTo>
                    <a:lnTo>
                      <a:pt x="5" y="11"/>
                    </a:lnTo>
                    <a:lnTo>
                      <a:pt x="11" y="11"/>
                    </a:lnTo>
                    <a:lnTo>
                      <a:pt x="19" y="8"/>
                    </a:lnTo>
                    <a:lnTo>
                      <a:pt x="30" y="3"/>
                    </a:lnTo>
                    <a:lnTo>
                      <a:pt x="36" y="0"/>
                    </a:lnTo>
                    <a:lnTo>
                      <a:pt x="66" y="82"/>
                    </a:lnTo>
                    <a:lnTo>
                      <a:pt x="87" y="136"/>
                    </a:lnTo>
                    <a:lnTo>
                      <a:pt x="96" y="156"/>
                    </a:lnTo>
                    <a:lnTo>
                      <a:pt x="101" y="164"/>
                    </a:lnTo>
                    <a:lnTo>
                      <a:pt x="101" y="169"/>
                    </a:lnTo>
                    <a:lnTo>
                      <a:pt x="104" y="175"/>
                    </a:lnTo>
                    <a:lnTo>
                      <a:pt x="104" y="191"/>
                    </a:lnTo>
                    <a:lnTo>
                      <a:pt x="104" y="221"/>
                    </a:lnTo>
                    <a:lnTo>
                      <a:pt x="104" y="257"/>
                    </a:lnTo>
                    <a:lnTo>
                      <a:pt x="93" y="257"/>
                    </a:lnTo>
                    <a:lnTo>
                      <a:pt x="82" y="257"/>
                    </a:lnTo>
                    <a:lnTo>
                      <a:pt x="74" y="257"/>
                    </a:lnTo>
                    <a:lnTo>
                      <a:pt x="60" y="259"/>
                    </a:lnTo>
                    <a:lnTo>
                      <a:pt x="46" y="262"/>
                    </a:lnTo>
                    <a:lnTo>
                      <a:pt x="11" y="273"/>
                    </a:lnTo>
                    <a:lnTo>
                      <a:pt x="8" y="265"/>
                    </a:lnTo>
                    <a:lnTo>
                      <a:pt x="3" y="240"/>
                    </a:lnTo>
                    <a:lnTo>
                      <a:pt x="0" y="197"/>
                    </a:lnTo>
                    <a:lnTo>
                      <a:pt x="0" y="117"/>
                    </a:lnTo>
                    <a:lnTo>
                      <a:pt x="3" y="11"/>
                    </a:lnTo>
                    <a:close/>
                  </a:path>
                </a:pathLst>
              </a:custGeom>
              <a:solidFill>
                <a:srgbClr val="FFFFFF"/>
              </a:solidFill>
              <a:ln w="9525">
                <a:solidFill>
                  <a:srgbClr val="010101"/>
                </a:solidFill>
                <a:round/>
                <a:headEnd/>
                <a:tailEnd/>
              </a:ln>
            </p:spPr>
            <p:txBody>
              <a:bodyPr/>
              <a:lstStyle/>
              <a:p>
                <a:endParaRPr lang="en-US" dirty="0"/>
              </a:p>
            </p:txBody>
          </p:sp>
          <p:sp>
            <p:nvSpPr>
              <p:cNvPr id="41" name="Freeform 52"/>
              <p:cNvSpPr>
                <a:spLocks/>
              </p:cNvSpPr>
              <p:nvPr/>
            </p:nvSpPr>
            <p:spPr bwMode="auto">
              <a:xfrm>
                <a:off x="8107363" y="2565400"/>
                <a:ext cx="390525" cy="144463"/>
              </a:xfrm>
              <a:custGeom>
                <a:avLst/>
                <a:gdLst>
                  <a:gd name="T0" fmla="*/ 2147483647 w 221"/>
                  <a:gd name="T1" fmla="*/ 2147483647 h 82"/>
                  <a:gd name="T2" fmla="*/ 2147483647 w 221"/>
                  <a:gd name="T3" fmla="*/ 2147483647 h 82"/>
                  <a:gd name="T4" fmla="*/ 2147483647 w 221"/>
                  <a:gd name="T5" fmla="*/ 2147483647 h 82"/>
                  <a:gd name="T6" fmla="*/ 2147483647 w 221"/>
                  <a:gd name="T7" fmla="*/ 2147483647 h 82"/>
                  <a:gd name="T8" fmla="*/ 2147483647 w 221"/>
                  <a:gd name="T9" fmla="*/ 2147483647 h 82"/>
                  <a:gd name="T10" fmla="*/ 2147483647 w 221"/>
                  <a:gd name="T11" fmla="*/ 2147483647 h 82"/>
                  <a:gd name="T12" fmla="*/ 2147483647 w 221"/>
                  <a:gd name="T13" fmla="*/ 2147483647 h 82"/>
                  <a:gd name="T14" fmla="*/ 2147483647 w 221"/>
                  <a:gd name="T15" fmla="*/ 2147483647 h 82"/>
                  <a:gd name="T16" fmla="*/ 2147483647 w 221"/>
                  <a:gd name="T17" fmla="*/ 2147483647 h 82"/>
                  <a:gd name="T18" fmla="*/ 2147483647 w 221"/>
                  <a:gd name="T19" fmla="*/ 2147483647 h 82"/>
                  <a:gd name="T20" fmla="*/ 2147483647 w 221"/>
                  <a:gd name="T21" fmla="*/ 2147483647 h 82"/>
                  <a:gd name="T22" fmla="*/ 2147483647 w 221"/>
                  <a:gd name="T23" fmla="*/ 2147483647 h 82"/>
                  <a:gd name="T24" fmla="*/ 2147483647 w 221"/>
                  <a:gd name="T25" fmla="*/ 2147483647 h 82"/>
                  <a:gd name="T26" fmla="*/ 2147483647 w 221"/>
                  <a:gd name="T27" fmla="*/ 2147483647 h 82"/>
                  <a:gd name="T28" fmla="*/ 2147483647 w 221"/>
                  <a:gd name="T29" fmla="*/ 2147483647 h 82"/>
                  <a:gd name="T30" fmla="*/ 2147483647 w 221"/>
                  <a:gd name="T31" fmla="*/ 2147483647 h 82"/>
                  <a:gd name="T32" fmla="*/ 2147483647 w 221"/>
                  <a:gd name="T33" fmla="*/ 2147483647 h 82"/>
                  <a:gd name="T34" fmla="*/ 2147483647 w 221"/>
                  <a:gd name="T35" fmla="*/ 2147483647 h 82"/>
                  <a:gd name="T36" fmla="*/ 2147483647 w 221"/>
                  <a:gd name="T37" fmla="*/ 2147483647 h 82"/>
                  <a:gd name="T38" fmla="*/ 2147483647 w 221"/>
                  <a:gd name="T39" fmla="*/ 2147483647 h 82"/>
                  <a:gd name="T40" fmla="*/ 2147483647 w 221"/>
                  <a:gd name="T41" fmla="*/ 2147483647 h 82"/>
                  <a:gd name="T42" fmla="*/ 2147483647 w 221"/>
                  <a:gd name="T43" fmla="*/ 2147483647 h 82"/>
                  <a:gd name="T44" fmla="*/ 2147483647 w 221"/>
                  <a:gd name="T45" fmla="*/ 2147483647 h 82"/>
                  <a:gd name="T46" fmla="*/ 2147483647 w 221"/>
                  <a:gd name="T47" fmla="*/ 2147483647 h 82"/>
                  <a:gd name="T48" fmla="*/ 2147483647 w 221"/>
                  <a:gd name="T49" fmla="*/ 2147483647 h 82"/>
                  <a:gd name="T50" fmla="*/ 2147483647 w 221"/>
                  <a:gd name="T51" fmla="*/ 0 h 82"/>
                  <a:gd name="T52" fmla="*/ 2147483647 w 221"/>
                  <a:gd name="T53" fmla="*/ 2147483647 h 82"/>
                  <a:gd name="T54" fmla="*/ 2147483647 w 221"/>
                  <a:gd name="T55" fmla="*/ 2147483647 h 82"/>
                  <a:gd name="T56" fmla="*/ 2147483647 w 221"/>
                  <a:gd name="T57" fmla="*/ 2147483647 h 82"/>
                  <a:gd name="T58" fmla="*/ 2147483647 w 221"/>
                  <a:gd name="T59" fmla="*/ 2147483647 h 82"/>
                  <a:gd name="T60" fmla="*/ 2147483647 w 221"/>
                  <a:gd name="T61" fmla="*/ 2147483647 h 82"/>
                  <a:gd name="T62" fmla="*/ 2147483647 w 221"/>
                  <a:gd name="T63" fmla="*/ 2147483647 h 82"/>
                  <a:gd name="T64" fmla="*/ 2147483647 w 221"/>
                  <a:gd name="T65" fmla="*/ 2147483647 h 82"/>
                  <a:gd name="T66" fmla="*/ 0 w 221"/>
                  <a:gd name="T67" fmla="*/ 2147483647 h 82"/>
                  <a:gd name="T68" fmla="*/ 2147483647 w 221"/>
                  <a:gd name="T69" fmla="*/ 2147483647 h 82"/>
                  <a:gd name="T70" fmla="*/ 2147483647 w 221"/>
                  <a:gd name="T71" fmla="*/ 2147483647 h 8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21"/>
                  <a:gd name="T109" fmla="*/ 0 h 82"/>
                  <a:gd name="T110" fmla="*/ 221 w 221"/>
                  <a:gd name="T111" fmla="*/ 82 h 8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21" h="82">
                    <a:moveTo>
                      <a:pt x="8" y="82"/>
                    </a:moveTo>
                    <a:lnTo>
                      <a:pt x="8" y="82"/>
                    </a:lnTo>
                    <a:lnTo>
                      <a:pt x="38" y="73"/>
                    </a:lnTo>
                    <a:lnTo>
                      <a:pt x="90" y="68"/>
                    </a:lnTo>
                    <a:lnTo>
                      <a:pt x="98" y="68"/>
                    </a:lnTo>
                    <a:lnTo>
                      <a:pt x="104" y="71"/>
                    </a:lnTo>
                    <a:lnTo>
                      <a:pt x="106" y="71"/>
                    </a:lnTo>
                    <a:lnTo>
                      <a:pt x="112" y="65"/>
                    </a:lnTo>
                    <a:lnTo>
                      <a:pt x="120" y="57"/>
                    </a:lnTo>
                    <a:lnTo>
                      <a:pt x="123" y="49"/>
                    </a:lnTo>
                    <a:lnTo>
                      <a:pt x="128" y="46"/>
                    </a:lnTo>
                    <a:lnTo>
                      <a:pt x="139" y="46"/>
                    </a:lnTo>
                    <a:lnTo>
                      <a:pt x="147" y="52"/>
                    </a:lnTo>
                    <a:lnTo>
                      <a:pt x="150" y="54"/>
                    </a:lnTo>
                    <a:lnTo>
                      <a:pt x="155" y="57"/>
                    </a:lnTo>
                    <a:lnTo>
                      <a:pt x="161" y="60"/>
                    </a:lnTo>
                    <a:lnTo>
                      <a:pt x="180" y="63"/>
                    </a:lnTo>
                    <a:lnTo>
                      <a:pt x="191" y="63"/>
                    </a:lnTo>
                    <a:lnTo>
                      <a:pt x="199" y="63"/>
                    </a:lnTo>
                    <a:lnTo>
                      <a:pt x="213" y="49"/>
                    </a:lnTo>
                    <a:lnTo>
                      <a:pt x="218" y="41"/>
                    </a:lnTo>
                    <a:lnTo>
                      <a:pt x="221" y="32"/>
                    </a:lnTo>
                    <a:lnTo>
                      <a:pt x="218" y="19"/>
                    </a:lnTo>
                    <a:lnTo>
                      <a:pt x="216" y="16"/>
                    </a:lnTo>
                    <a:lnTo>
                      <a:pt x="213" y="19"/>
                    </a:lnTo>
                    <a:lnTo>
                      <a:pt x="202" y="32"/>
                    </a:lnTo>
                    <a:lnTo>
                      <a:pt x="196" y="38"/>
                    </a:lnTo>
                    <a:lnTo>
                      <a:pt x="191" y="38"/>
                    </a:lnTo>
                    <a:lnTo>
                      <a:pt x="180" y="38"/>
                    </a:lnTo>
                    <a:lnTo>
                      <a:pt x="177" y="38"/>
                    </a:lnTo>
                    <a:lnTo>
                      <a:pt x="177" y="32"/>
                    </a:lnTo>
                    <a:lnTo>
                      <a:pt x="180" y="22"/>
                    </a:lnTo>
                    <a:lnTo>
                      <a:pt x="177" y="22"/>
                    </a:lnTo>
                    <a:lnTo>
                      <a:pt x="169" y="19"/>
                    </a:lnTo>
                    <a:lnTo>
                      <a:pt x="153" y="16"/>
                    </a:lnTo>
                    <a:lnTo>
                      <a:pt x="147" y="13"/>
                    </a:lnTo>
                    <a:lnTo>
                      <a:pt x="147" y="11"/>
                    </a:lnTo>
                    <a:lnTo>
                      <a:pt x="147" y="5"/>
                    </a:lnTo>
                    <a:lnTo>
                      <a:pt x="145" y="2"/>
                    </a:lnTo>
                    <a:lnTo>
                      <a:pt x="142" y="0"/>
                    </a:lnTo>
                    <a:lnTo>
                      <a:pt x="101" y="5"/>
                    </a:lnTo>
                    <a:lnTo>
                      <a:pt x="65" y="13"/>
                    </a:lnTo>
                    <a:lnTo>
                      <a:pt x="54" y="16"/>
                    </a:lnTo>
                    <a:lnTo>
                      <a:pt x="49" y="16"/>
                    </a:lnTo>
                    <a:lnTo>
                      <a:pt x="35" y="13"/>
                    </a:lnTo>
                    <a:lnTo>
                      <a:pt x="27" y="13"/>
                    </a:lnTo>
                    <a:lnTo>
                      <a:pt x="16" y="16"/>
                    </a:lnTo>
                    <a:lnTo>
                      <a:pt x="11" y="22"/>
                    </a:lnTo>
                    <a:lnTo>
                      <a:pt x="5" y="22"/>
                    </a:lnTo>
                    <a:lnTo>
                      <a:pt x="2" y="24"/>
                    </a:lnTo>
                    <a:lnTo>
                      <a:pt x="0" y="30"/>
                    </a:lnTo>
                    <a:lnTo>
                      <a:pt x="0" y="43"/>
                    </a:lnTo>
                    <a:lnTo>
                      <a:pt x="2" y="60"/>
                    </a:lnTo>
                    <a:lnTo>
                      <a:pt x="8" y="82"/>
                    </a:lnTo>
                    <a:close/>
                  </a:path>
                </a:pathLst>
              </a:custGeom>
              <a:solidFill>
                <a:srgbClr val="FFFFFF"/>
              </a:solidFill>
              <a:ln w="9525">
                <a:solidFill>
                  <a:srgbClr val="010101"/>
                </a:solidFill>
                <a:round/>
                <a:headEnd/>
                <a:tailEnd/>
              </a:ln>
            </p:spPr>
            <p:txBody>
              <a:bodyPr/>
              <a:lstStyle/>
              <a:p>
                <a:endParaRPr lang="en-US" dirty="0"/>
              </a:p>
            </p:txBody>
          </p:sp>
          <p:sp>
            <p:nvSpPr>
              <p:cNvPr id="42" name="Freeform 53"/>
              <p:cNvSpPr>
                <a:spLocks/>
              </p:cNvSpPr>
              <p:nvPr/>
            </p:nvSpPr>
            <p:spPr bwMode="auto">
              <a:xfrm>
                <a:off x="8121650" y="2679700"/>
                <a:ext cx="192088" cy="160338"/>
              </a:xfrm>
              <a:custGeom>
                <a:avLst/>
                <a:gdLst>
                  <a:gd name="T0" fmla="*/ 2147483647 w 109"/>
                  <a:gd name="T1" fmla="*/ 2147483647 h 90"/>
                  <a:gd name="T2" fmla="*/ 2147483647 w 109"/>
                  <a:gd name="T3" fmla="*/ 2147483647 h 90"/>
                  <a:gd name="T4" fmla="*/ 2147483647 w 109"/>
                  <a:gd name="T5" fmla="*/ 2147483647 h 90"/>
                  <a:gd name="T6" fmla="*/ 2147483647 w 109"/>
                  <a:gd name="T7" fmla="*/ 2147483647 h 90"/>
                  <a:gd name="T8" fmla="*/ 2147483647 w 109"/>
                  <a:gd name="T9" fmla="*/ 2147483647 h 90"/>
                  <a:gd name="T10" fmla="*/ 2147483647 w 109"/>
                  <a:gd name="T11" fmla="*/ 2147483647 h 90"/>
                  <a:gd name="T12" fmla="*/ 2147483647 w 109"/>
                  <a:gd name="T13" fmla="*/ 2147483647 h 90"/>
                  <a:gd name="T14" fmla="*/ 2147483647 w 109"/>
                  <a:gd name="T15" fmla="*/ 2147483647 h 90"/>
                  <a:gd name="T16" fmla="*/ 2147483647 w 109"/>
                  <a:gd name="T17" fmla="*/ 2147483647 h 90"/>
                  <a:gd name="T18" fmla="*/ 2147483647 w 109"/>
                  <a:gd name="T19" fmla="*/ 2147483647 h 90"/>
                  <a:gd name="T20" fmla="*/ 2147483647 w 109"/>
                  <a:gd name="T21" fmla="*/ 2147483647 h 90"/>
                  <a:gd name="T22" fmla="*/ 2147483647 w 109"/>
                  <a:gd name="T23" fmla="*/ 2147483647 h 90"/>
                  <a:gd name="T24" fmla="*/ 2147483647 w 109"/>
                  <a:gd name="T25" fmla="*/ 2147483647 h 90"/>
                  <a:gd name="T26" fmla="*/ 2147483647 w 109"/>
                  <a:gd name="T27" fmla="*/ 2147483647 h 90"/>
                  <a:gd name="T28" fmla="*/ 2147483647 w 109"/>
                  <a:gd name="T29" fmla="*/ 0 h 90"/>
                  <a:gd name="T30" fmla="*/ 2147483647 w 109"/>
                  <a:gd name="T31" fmla="*/ 0 h 90"/>
                  <a:gd name="T32" fmla="*/ 2147483647 w 109"/>
                  <a:gd name="T33" fmla="*/ 2147483647 h 90"/>
                  <a:gd name="T34" fmla="*/ 2147483647 w 109"/>
                  <a:gd name="T35" fmla="*/ 2147483647 h 90"/>
                  <a:gd name="T36" fmla="*/ 2147483647 w 109"/>
                  <a:gd name="T37" fmla="*/ 2147483647 h 90"/>
                  <a:gd name="T38" fmla="*/ 2147483647 w 109"/>
                  <a:gd name="T39" fmla="*/ 2147483647 h 90"/>
                  <a:gd name="T40" fmla="*/ 0 w 109"/>
                  <a:gd name="T41" fmla="*/ 2147483647 h 90"/>
                  <a:gd name="T42" fmla="*/ 0 w 109"/>
                  <a:gd name="T43" fmla="*/ 2147483647 h 90"/>
                  <a:gd name="T44" fmla="*/ 2147483647 w 109"/>
                  <a:gd name="T45" fmla="*/ 2147483647 h 90"/>
                  <a:gd name="T46" fmla="*/ 2147483647 w 109"/>
                  <a:gd name="T47" fmla="*/ 2147483647 h 90"/>
                  <a:gd name="T48" fmla="*/ 2147483647 w 109"/>
                  <a:gd name="T49" fmla="*/ 2147483647 h 90"/>
                  <a:gd name="T50" fmla="*/ 2147483647 w 109"/>
                  <a:gd name="T51" fmla="*/ 2147483647 h 90"/>
                  <a:gd name="T52" fmla="*/ 2147483647 w 109"/>
                  <a:gd name="T53" fmla="*/ 2147483647 h 90"/>
                  <a:gd name="T54" fmla="*/ 2147483647 w 109"/>
                  <a:gd name="T55" fmla="*/ 2147483647 h 90"/>
                  <a:gd name="T56" fmla="*/ 2147483647 w 109"/>
                  <a:gd name="T57" fmla="*/ 2147483647 h 90"/>
                  <a:gd name="T58" fmla="*/ 2147483647 w 109"/>
                  <a:gd name="T59" fmla="*/ 2147483647 h 9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09"/>
                  <a:gd name="T91" fmla="*/ 0 h 90"/>
                  <a:gd name="T92" fmla="*/ 109 w 109"/>
                  <a:gd name="T93" fmla="*/ 90 h 9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09" h="90">
                    <a:moveTo>
                      <a:pt x="11" y="90"/>
                    </a:moveTo>
                    <a:lnTo>
                      <a:pt x="11" y="90"/>
                    </a:lnTo>
                    <a:lnTo>
                      <a:pt x="55" y="74"/>
                    </a:lnTo>
                    <a:lnTo>
                      <a:pt x="66" y="69"/>
                    </a:lnTo>
                    <a:lnTo>
                      <a:pt x="74" y="66"/>
                    </a:lnTo>
                    <a:lnTo>
                      <a:pt x="82" y="63"/>
                    </a:lnTo>
                    <a:lnTo>
                      <a:pt x="101" y="55"/>
                    </a:lnTo>
                    <a:lnTo>
                      <a:pt x="109" y="52"/>
                    </a:lnTo>
                    <a:lnTo>
                      <a:pt x="109" y="30"/>
                    </a:lnTo>
                    <a:lnTo>
                      <a:pt x="106" y="11"/>
                    </a:lnTo>
                    <a:lnTo>
                      <a:pt x="104" y="0"/>
                    </a:lnTo>
                    <a:lnTo>
                      <a:pt x="68" y="3"/>
                    </a:lnTo>
                    <a:lnTo>
                      <a:pt x="30" y="8"/>
                    </a:lnTo>
                    <a:lnTo>
                      <a:pt x="0" y="17"/>
                    </a:lnTo>
                    <a:lnTo>
                      <a:pt x="3" y="36"/>
                    </a:lnTo>
                    <a:lnTo>
                      <a:pt x="5" y="52"/>
                    </a:lnTo>
                    <a:lnTo>
                      <a:pt x="8" y="66"/>
                    </a:lnTo>
                    <a:lnTo>
                      <a:pt x="11" y="74"/>
                    </a:lnTo>
                    <a:lnTo>
                      <a:pt x="14" y="82"/>
                    </a:lnTo>
                    <a:lnTo>
                      <a:pt x="11" y="90"/>
                    </a:lnTo>
                    <a:close/>
                  </a:path>
                </a:pathLst>
              </a:custGeom>
              <a:solidFill>
                <a:srgbClr val="FFFFFF"/>
              </a:solidFill>
              <a:ln w="9525">
                <a:solidFill>
                  <a:srgbClr val="010101"/>
                </a:solidFill>
                <a:round/>
                <a:headEnd/>
                <a:tailEnd/>
              </a:ln>
            </p:spPr>
            <p:txBody>
              <a:bodyPr/>
              <a:lstStyle/>
              <a:p>
                <a:endParaRPr lang="en-US" dirty="0"/>
              </a:p>
            </p:txBody>
          </p:sp>
          <p:sp>
            <p:nvSpPr>
              <p:cNvPr id="43" name="Freeform 54"/>
              <p:cNvSpPr>
                <a:spLocks/>
              </p:cNvSpPr>
              <p:nvPr/>
            </p:nvSpPr>
            <p:spPr bwMode="auto">
              <a:xfrm>
                <a:off x="8308975" y="2641600"/>
                <a:ext cx="111125" cy="130175"/>
              </a:xfrm>
              <a:custGeom>
                <a:avLst/>
                <a:gdLst>
                  <a:gd name="T0" fmla="*/ 2147483647 w 63"/>
                  <a:gd name="T1" fmla="*/ 2147483647 h 74"/>
                  <a:gd name="T2" fmla="*/ 2147483647 w 63"/>
                  <a:gd name="T3" fmla="*/ 2147483647 h 74"/>
                  <a:gd name="T4" fmla="*/ 2147483647 w 63"/>
                  <a:gd name="T5" fmla="*/ 2147483647 h 74"/>
                  <a:gd name="T6" fmla="*/ 2147483647 w 63"/>
                  <a:gd name="T7" fmla="*/ 2147483647 h 74"/>
                  <a:gd name="T8" fmla="*/ 2147483647 w 63"/>
                  <a:gd name="T9" fmla="*/ 2147483647 h 74"/>
                  <a:gd name="T10" fmla="*/ 2147483647 w 63"/>
                  <a:gd name="T11" fmla="*/ 2147483647 h 74"/>
                  <a:gd name="T12" fmla="*/ 2147483647 w 63"/>
                  <a:gd name="T13" fmla="*/ 2147483647 h 74"/>
                  <a:gd name="T14" fmla="*/ 2147483647 w 63"/>
                  <a:gd name="T15" fmla="*/ 2147483647 h 74"/>
                  <a:gd name="T16" fmla="*/ 2147483647 w 63"/>
                  <a:gd name="T17" fmla="*/ 2147483647 h 74"/>
                  <a:gd name="T18" fmla="*/ 2147483647 w 63"/>
                  <a:gd name="T19" fmla="*/ 2147483647 h 74"/>
                  <a:gd name="T20" fmla="*/ 2147483647 w 63"/>
                  <a:gd name="T21" fmla="*/ 2147483647 h 74"/>
                  <a:gd name="T22" fmla="*/ 2147483647 w 63"/>
                  <a:gd name="T23" fmla="*/ 2147483647 h 74"/>
                  <a:gd name="T24" fmla="*/ 2147483647 w 63"/>
                  <a:gd name="T25" fmla="*/ 2147483647 h 74"/>
                  <a:gd name="T26" fmla="*/ 2147483647 w 63"/>
                  <a:gd name="T27" fmla="*/ 0 h 74"/>
                  <a:gd name="T28" fmla="*/ 2147483647 w 63"/>
                  <a:gd name="T29" fmla="*/ 0 h 74"/>
                  <a:gd name="T30" fmla="*/ 2147483647 w 63"/>
                  <a:gd name="T31" fmla="*/ 2147483647 h 74"/>
                  <a:gd name="T32" fmla="*/ 2147483647 w 63"/>
                  <a:gd name="T33" fmla="*/ 2147483647 h 74"/>
                  <a:gd name="T34" fmla="*/ 2147483647 w 63"/>
                  <a:gd name="T35" fmla="*/ 2147483647 h 74"/>
                  <a:gd name="T36" fmla="*/ 0 w 63"/>
                  <a:gd name="T37" fmla="*/ 2147483647 h 74"/>
                  <a:gd name="T38" fmla="*/ 0 w 63"/>
                  <a:gd name="T39" fmla="*/ 2147483647 h 74"/>
                  <a:gd name="T40" fmla="*/ 0 w 63"/>
                  <a:gd name="T41" fmla="*/ 2147483647 h 74"/>
                  <a:gd name="T42" fmla="*/ 2147483647 w 63"/>
                  <a:gd name="T43" fmla="*/ 2147483647 h 74"/>
                  <a:gd name="T44" fmla="*/ 2147483647 w 63"/>
                  <a:gd name="T45" fmla="*/ 2147483647 h 74"/>
                  <a:gd name="T46" fmla="*/ 2147483647 w 63"/>
                  <a:gd name="T47" fmla="*/ 2147483647 h 7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
                  <a:gd name="T73" fmla="*/ 0 h 74"/>
                  <a:gd name="T74" fmla="*/ 63 w 63"/>
                  <a:gd name="T75" fmla="*/ 74 h 7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 h="74">
                    <a:moveTo>
                      <a:pt x="3" y="74"/>
                    </a:moveTo>
                    <a:lnTo>
                      <a:pt x="3" y="74"/>
                    </a:lnTo>
                    <a:lnTo>
                      <a:pt x="9" y="71"/>
                    </a:lnTo>
                    <a:lnTo>
                      <a:pt x="20" y="63"/>
                    </a:lnTo>
                    <a:lnTo>
                      <a:pt x="41" y="33"/>
                    </a:lnTo>
                    <a:lnTo>
                      <a:pt x="47" y="28"/>
                    </a:lnTo>
                    <a:lnTo>
                      <a:pt x="52" y="25"/>
                    </a:lnTo>
                    <a:lnTo>
                      <a:pt x="63" y="20"/>
                    </a:lnTo>
                    <a:lnTo>
                      <a:pt x="31" y="6"/>
                    </a:lnTo>
                    <a:lnTo>
                      <a:pt x="20" y="0"/>
                    </a:lnTo>
                    <a:lnTo>
                      <a:pt x="14" y="0"/>
                    </a:lnTo>
                    <a:lnTo>
                      <a:pt x="11" y="3"/>
                    </a:lnTo>
                    <a:lnTo>
                      <a:pt x="3" y="17"/>
                    </a:lnTo>
                    <a:lnTo>
                      <a:pt x="0" y="25"/>
                    </a:lnTo>
                    <a:lnTo>
                      <a:pt x="0" y="36"/>
                    </a:lnTo>
                    <a:lnTo>
                      <a:pt x="3" y="61"/>
                    </a:lnTo>
                    <a:lnTo>
                      <a:pt x="3" y="74"/>
                    </a:lnTo>
                    <a:close/>
                  </a:path>
                </a:pathLst>
              </a:custGeom>
              <a:solidFill>
                <a:srgbClr val="FFFFFF"/>
              </a:solidFill>
              <a:ln w="9525">
                <a:solidFill>
                  <a:srgbClr val="010101"/>
                </a:solidFill>
                <a:round/>
                <a:headEnd/>
                <a:tailEnd/>
              </a:ln>
            </p:spPr>
            <p:txBody>
              <a:bodyPr/>
              <a:lstStyle/>
              <a:p>
                <a:endParaRPr lang="en-US" dirty="0"/>
              </a:p>
            </p:txBody>
          </p:sp>
          <p:sp>
            <p:nvSpPr>
              <p:cNvPr id="44" name="Rectangle 64"/>
              <p:cNvSpPr>
                <a:spLocks noChangeArrowheads="1"/>
              </p:cNvSpPr>
              <p:nvPr/>
            </p:nvSpPr>
            <p:spPr bwMode="auto">
              <a:xfrm>
                <a:off x="5781675" y="3500438"/>
                <a:ext cx="306388" cy="336550"/>
              </a:xfrm>
              <a:prstGeom prst="rect">
                <a:avLst/>
              </a:prstGeom>
              <a:noFill/>
              <a:ln w="9525">
                <a:noFill/>
                <a:miter lim="800000"/>
                <a:headEnd/>
                <a:tailEnd/>
              </a:ln>
            </p:spPr>
            <p:txBody>
              <a:bodyPr wrap="none">
                <a:spAutoFit/>
              </a:bodyPr>
              <a:lstStyle/>
              <a:p>
                <a:pPr eaLnBrk="0" hangingPunct="0">
                  <a:spcBef>
                    <a:spcPct val="30000"/>
                  </a:spcBef>
                </a:pPr>
                <a:r>
                  <a:rPr lang="en-US" sz="1600" dirty="0">
                    <a:solidFill>
                      <a:srgbClr val="F79646"/>
                    </a:solidFill>
                    <a:latin typeface="Calibri" pitchFamily="34" charset="0"/>
                  </a:rPr>
                  <a:t>●</a:t>
                </a:r>
              </a:p>
            </p:txBody>
          </p:sp>
          <p:sp>
            <p:nvSpPr>
              <p:cNvPr id="45" name="Rectangle 65"/>
              <p:cNvSpPr>
                <a:spLocks noChangeArrowheads="1"/>
              </p:cNvSpPr>
              <p:nvPr/>
            </p:nvSpPr>
            <p:spPr bwMode="auto">
              <a:xfrm>
                <a:off x="6629400" y="3321050"/>
                <a:ext cx="512763" cy="336550"/>
              </a:xfrm>
              <a:prstGeom prst="rect">
                <a:avLst/>
              </a:prstGeom>
              <a:noFill/>
              <a:ln w="9525">
                <a:noFill/>
                <a:miter lim="800000"/>
                <a:headEnd/>
                <a:tailEnd/>
              </a:ln>
            </p:spPr>
            <p:txBody>
              <a:bodyPr>
                <a:spAutoFit/>
              </a:bodyPr>
              <a:lstStyle/>
              <a:p>
                <a:pPr eaLnBrk="0" hangingPunct="0">
                  <a:spcBef>
                    <a:spcPct val="30000"/>
                  </a:spcBef>
                </a:pPr>
                <a:r>
                  <a:rPr lang="en-US" sz="1600" dirty="0">
                    <a:solidFill>
                      <a:srgbClr val="F79646"/>
                    </a:solidFill>
                    <a:latin typeface="Calibri" pitchFamily="34" charset="0"/>
                  </a:rPr>
                  <a:t>●</a:t>
                </a:r>
              </a:p>
            </p:txBody>
          </p:sp>
          <p:sp>
            <p:nvSpPr>
              <p:cNvPr id="46" name="Rectangle 67"/>
              <p:cNvSpPr>
                <a:spLocks noChangeArrowheads="1"/>
              </p:cNvSpPr>
              <p:nvPr/>
            </p:nvSpPr>
            <p:spPr bwMode="auto">
              <a:xfrm>
                <a:off x="1576388" y="3195638"/>
                <a:ext cx="228600" cy="336550"/>
              </a:xfrm>
              <a:prstGeom prst="rect">
                <a:avLst/>
              </a:prstGeom>
              <a:noFill/>
              <a:ln w="9525">
                <a:noFill/>
                <a:miter lim="800000"/>
                <a:headEnd/>
                <a:tailEnd/>
              </a:ln>
            </p:spPr>
            <p:txBody>
              <a:bodyPr>
                <a:spAutoFit/>
              </a:bodyPr>
              <a:lstStyle/>
              <a:p>
                <a:pPr eaLnBrk="0" hangingPunct="0">
                  <a:spcBef>
                    <a:spcPct val="30000"/>
                  </a:spcBef>
                </a:pPr>
                <a:r>
                  <a:rPr lang="en-US" sz="1600" dirty="0">
                    <a:solidFill>
                      <a:srgbClr val="009999"/>
                    </a:solidFill>
                    <a:latin typeface="Calibri" pitchFamily="34" charset="0"/>
                  </a:rPr>
                  <a:t>●</a:t>
                </a:r>
              </a:p>
            </p:txBody>
          </p:sp>
          <p:sp>
            <p:nvSpPr>
              <p:cNvPr id="47" name="Rectangle 68"/>
              <p:cNvSpPr>
                <a:spLocks noChangeArrowheads="1"/>
              </p:cNvSpPr>
              <p:nvPr/>
            </p:nvSpPr>
            <p:spPr bwMode="auto">
              <a:xfrm>
                <a:off x="2971800" y="2971800"/>
                <a:ext cx="304800" cy="336550"/>
              </a:xfrm>
              <a:prstGeom prst="rect">
                <a:avLst/>
              </a:prstGeom>
              <a:noFill/>
              <a:ln w="9525">
                <a:noFill/>
                <a:miter lim="800000"/>
                <a:headEnd/>
                <a:tailEnd/>
              </a:ln>
            </p:spPr>
            <p:txBody>
              <a:bodyPr>
                <a:spAutoFit/>
              </a:bodyPr>
              <a:lstStyle/>
              <a:p>
                <a:pPr eaLnBrk="0" hangingPunct="0">
                  <a:spcBef>
                    <a:spcPct val="30000"/>
                  </a:spcBef>
                </a:pPr>
                <a:r>
                  <a:rPr lang="en-US" sz="1600" dirty="0">
                    <a:solidFill>
                      <a:srgbClr val="FF6600"/>
                    </a:solidFill>
                    <a:latin typeface="Calibri" pitchFamily="34" charset="0"/>
                  </a:rPr>
                  <a:t>■</a:t>
                </a:r>
              </a:p>
            </p:txBody>
          </p:sp>
          <p:sp>
            <p:nvSpPr>
              <p:cNvPr id="48" name="Rectangle 69"/>
              <p:cNvSpPr>
                <a:spLocks noChangeArrowheads="1"/>
              </p:cNvSpPr>
              <p:nvPr/>
            </p:nvSpPr>
            <p:spPr bwMode="auto">
              <a:xfrm>
                <a:off x="7791450" y="2957513"/>
                <a:ext cx="228600" cy="336550"/>
              </a:xfrm>
              <a:prstGeom prst="rect">
                <a:avLst/>
              </a:prstGeom>
              <a:noFill/>
              <a:ln w="9525">
                <a:noFill/>
                <a:miter lim="800000"/>
                <a:headEnd/>
                <a:tailEnd/>
              </a:ln>
            </p:spPr>
            <p:txBody>
              <a:bodyPr>
                <a:spAutoFit/>
              </a:bodyPr>
              <a:lstStyle/>
              <a:p>
                <a:pPr eaLnBrk="0" hangingPunct="0">
                  <a:spcBef>
                    <a:spcPct val="30000"/>
                  </a:spcBef>
                </a:pPr>
                <a:r>
                  <a:rPr lang="en-US" sz="1600" dirty="0">
                    <a:solidFill>
                      <a:srgbClr val="009999"/>
                    </a:solidFill>
                    <a:latin typeface="Calibri" pitchFamily="34" charset="0"/>
                  </a:rPr>
                  <a:t>●</a:t>
                </a:r>
              </a:p>
            </p:txBody>
          </p:sp>
          <p:sp>
            <p:nvSpPr>
              <p:cNvPr id="49" name="Rectangle 70"/>
              <p:cNvSpPr>
                <a:spLocks noChangeArrowheads="1"/>
              </p:cNvSpPr>
              <p:nvPr/>
            </p:nvSpPr>
            <p:spPr bwMode="auto">
              <a:xfrm>
                <a:off x="6791325" y="3124200"/>
                <a:ext cx="228600" cy="336550"/>
              </a:xfrm>
              <a:prstGeom prst="rect">
                <a:avLst/>
              </a:prstGeom>
              <a:noFill/>
              <a:ln w="9525">
                <a:noFill/>
                <a:miter lim="800000"/>
                <a:headEnd/>
                <a:tailEnd/>
              </a:ln>
            </p:spPr>
            <p:txBody>
              <a:bodyPr>
                <a:spAutoFit/>
              </a:bodyPr>
              <a:lstStyle/>
              <a:p>
                <a:pPr eaLnBrk="0" hangingPunct="0">
                  <a:spcBef>
                    <a:spcPct val="30000"/>
                  </a:spcBef>
                </a:pPr>
                <a:r>
                  <a:rPr lang="en-US" sz="1600" dirty="0">
                    <a:solidFill>
                      <a:srgbClr val="CC0000"/>
                    </a:solidFill>
                    <a:latin typeface="Calibri" pitchFamily="34" charset="0"/>
                  </a:rPr>
                  <a:t>●</a:t>
                </a:r>
              </a:p>
            </p:txBody>
          </p:sp>
          <p:sp>
            <p:nvSpPr>
              <p:cNvPr id="50" name="Rectangle 71"/>
              <p:cNvSpPr>
                <a:spLocks noChangeArrowheads="1"/>
              </p:cNvSpPr>
              <p:nvPr/>
            </p:nvSpPr>
            <p:spPr bwMode="auto">
              <a:xfrm>
                <a:off x="7993063" y="2700338"/>
                <a:ext cx="228600" cy="336550"/>
              </a:xfrm>
              <a:prstGeom prst="rect">
                <a:avLst/>
              </a:prstGeom>
              <a:noFill/>
              <a:ln w="9525">
                <a:noFill/>
                <a:miter lim="800000"/>
                <a:headEnd/>
                <a:tailEnd/>
              </a:ln>
            </p:spPr>
            <p:txBody>
              <a:bodyPr>
                <a:spAutoFit/>
              </a:bodyPr>
              <a:lstStyle/>
              <a:p>
                <a:pPr eaLnBrk="0" hangingPunct="0">
                  <a:spcBef>
                    <a:spcPct val="30000"/>
                  </a:spcBef>
                </a:pPr>
                <a:r>
                  <a:rPr lang="en-US" sz="1600" dirty="0">
                    <a:solidFill>
                      <a:srgbClr val="333399"/>
                    </a:solidFill>
                    <a:latin typeface="Calibri" pitchFamily="34" charset="0"/>
                  </a:rPr>
                  <a:t>●</a:t>
                </a:r>
              </a:p>
            </p:txBody>
          </p:sp>
          <p:sp>
            <p:nvSpPr>
              <p:cNvPr id="51" name="Rectangle 72"/>
              <p:cNvSpPr>
                <a:spLocks noChangeArrowheads="1"/>
              </p:cNvSpPr>
              <p:nvPr/>
            </p:nvSpPr>
            <p:spPr bwMode="auto">
              <a:xfrm>
                <a:off x="8248650" y="2443163"/>
                <a:ext cx="228600" cy="336550"/>
              </a:xfrm>
              <a:prstGeom prst="rect">
                <a:avLst/>
              </a:prstGeom>
              <a:noFill/>
              <a:ln w="9525">
                <a:noFill/>
                <a:miter lim="800000"/>
                <a:headEnd/>
                <a:tailEnd/>
              </a:ln>
            </p:spPr>
            <p:txBody>
              <a:bodyPr>
                <a:spAutoFit/>
              </a:bodyPr>
              <a:lstStyle/>
              <a:p>
                <a:pPr eaLnBrk="0" hangingPunct="0">
                  <a:spcBef>
                    <a:spcPct val="30000"/>
                  </a:spcBef>
                </a:pPr>
                <a:r>
                  <a:rPr lang="en-US" sz="1600" dirty="0">
                    <a:solidFill>
                      <a:srgbClr val="7030A0"/>
                    </a:solidFill>
                    <a:latin typeface="Calibri" pitchFamily="34" charset="0"/>
                  </a:rPr>
                  <a:t>●</a:t>
                </a:r>
              </a:p>
            </p:txBody>
          </p:sp>
          <p:sp>
            <p:nvSpPr>
              <p:cNvPr id="52" name="Rectangle 73"/>
              <p:cNvSpPr>
                <a:spLocks noChangeArrowheads="1"/>
              </p:cNvSpPr>
              <p:nvPr/>
            </p:nvSpPr>
            <p:spPr bwMode="auto">
              <a:xfrm>
                <a:off x="7800975" y="3086100"/>
                <a:ext cx="228600" cy="336550"/>
              </a:xfrm>
              <a:prstGeom prst="rect">
                <a:avLst/>
              </a:prstGeom>
              <a:noFill/>
              <a:ln w="9525">
                <a:noFill/>
                <a:miter lim="800000"/>
                <a:headEnd/>
                <a:tailEnd/>
              </a:ln>
            </p:spPr>
            <p:txBody>
              <a:bodyPr>
                <a:spAutoFit/>
              </a:bodyPr>
              <a:lstStyle/>
              <a:p>
                <a:pPr eaLnBrk="0" hangingPunct="0">
                  <a:spcBef>
                    <a:spcPct val="30000"/>
                  </a:spcBef>
                </a:pPr>
                <a:r>
                  <a:rPr lang="en-US" sz="1600" dirty="0">
                    <a:solidFill>
                      <a:srgbClr val="92D050"/>
                    </a:solidFill>
                    <a:latin typeface="Calibri" pitchFamily="34" charset="0"/>
                  </a:rPr>
                  <a:t>●</a:t>
                </a:r>
              </a:p>
            </p:txBody>
          </p:sp>
          <p:sp>
            <p:nvSpPr>
              <p:cNvPr id="53" name="Rectangle 74"/>
              <p:cNvSpPr>
                <a:spLocks noChangeArrowheads="1"/>
              </p:cNvSpPr>
              <p:nvPr/>
            </p:nvSpPr>
            <p:spPr bwMode="auto">
              <a:xfrm>
                <a:off x="6048375" y="2690813"/>
                <a:ext cx="228600" cy="336550"/>
              </a:xfrm>
              <a:prstGeom prst="rect">
                <a:avLst/>
              </a:prstGeom>
              <a:noFill/>
              <a:ln w="9525">
                <a:noFill/>
                <a:miter lim="800000"/>
                <a:headEnd/>
                <a:tailEnd/>
              </a:ln>
            </p:spPr>
            <p:txBody>
              <a:bodyPr>
                <a:spAutoFit/>
              </a:bodyPr>
              <a:lstStyle/>
              <a:p>
                <a:pPr eaLnBrk="0" hangingPunct="0">
                  <a:spcBef>
                    <a:spcPct val="30000"/>
                  </a:spcBef>
                </a:pPr>
                <a:r>
                  <a:rPr lang="en-US" sz="1600" dirty="0">
                    <a:solidFill>
                      <a:srgbClr val="F79646"/>
                    </a:solidFill>
                    <a:latin typeface="Calibri" pitchFamily="34" charset="0"/>
                  </a:rPr>
                  <a:t>●</a:t>
                </a:r>
              </a:p>
            </p:txBody>
          </p:sp>
          <p:sp>
            <p:nvSpPr>
              <p:cNvPr id="54" name="Rectangle 75"/>
              <p:cNvSpPr>
                <a:spLocks noChangeArrowheads="1"/>
              </p:cNvSpPr>
              <p:nvPr/>
            </p:nvSpPr>
            <p:spPr bwMode="auto">
              <a:xfrm>
                <a:off x="6629400" y="2762250"/>
                <a:ext cx="228600" cy="336550"/>
              </a:xfrm>
              <a:prstGeom prst="rect">
                <a:avLst/>
              </a:prstGeom>
              <a:noFill/>
              <a:ln w="9525">
                <a:noFill/>
                <a:miter lim="800000"/>
                <a:headEnd/>
                <a:tailEnd/>
              </a:ln>
            </p:spPr>
            <p:txBody>
              <a:bodyPr>
                <a:spAutoFit/>
              </a:bodyPr>
              <a:lstStyle/>
              <a:p>
                <a:pPr eaLnBrk="0" hangingPunct="0">
                  <a:spcBef>
                    <a:spcPct val="30000"/>
                  </a:spcBef>
                </a:pPr>
                <a:r>
                  <a:rPr lang="en-US" sz="1600" dirty="0">
                    <a:solidFill>
                      <a:srgbClr val="CC0000"/>
                    </a:solidFill>
                    <a:latin typeface="Calibri" pitchFamily="34" charset="0"/>
                  </a:rPr>
                  <a:t>●</a:t>
                </a:r>
              </a:p>
            </p:txBody>
          </p:sp>
          <p:sp>
            <p:nvSpPr>
              <p:cNvPr id="55" name="Rectangle 76"/>
              <p:cNvSpPr>
                <a:spLocks noChangeArrowheads="1"/>
              </p:cNvSpPr>
              <p:nvPr/>
            </p:nvSpPr>
            <p:spPr bwMode="auto">
              <a:xfrm>
                <a:off x="6692900" y="2765425"/>
                <a:ext cx="228600" cy="336550"/>
              </a:xfrm>
              <a:prstGeom prst="rect">
                <a:avLst/>
              </a:prstGeom>
              <a:noFill/>
              <a:ln w="9525">
                <a:noFill/>
                <a:miter lim="800000"/>
                <a:headEnd/>
                <a:tailEnd/>
              </a:ln>
            </p:spPr>
            <p:txBody>
              <a:bodyPr>
                <a:spAutoFit/>
              </a:bodyPr>
              <a:lstStyle/>
              <a:p>
                <a:pPr eaLnBrk="0" hangingPunct="0">
                  <a:spcBef>
                    <a:spcPct val="30000"/>
                  </a:spcBef>
                </a:pPr>
                <a:r>
                  <a:rPr lang="en-US" sz="1600" dirty="0">
                    <a:solidFill>
                      <a:srgbClr val="CC0000"/>
                    </a:solidFill>
                    <a:latin typeface="Calibri" pitchFamily="34" charset="0"/>
                  </a:rPr>
                  <a:t>●</a:t>
                </a:r>
              </a:p>
            </p:txBody>
          </p:sp>
          <p:sp>
            <p:nvSpPr>
              <p:cNvPr id="56" name="Rectangle 78"/>
              <p:cNvSpPr>
                <a:spLocks noChangeArrowheads="1"/>
              </p:cNvSpPr>
              <p:nvPr/>
            </p:nvSpPr>
            <p:spPr bwMode="auto">
              <a:xfrm>
                <a:off x="6076950" y="2938463"/>
                <a:ext cx="228600" cy="336550"/>
              </a:xfrm>
              <a:prstGeom prst="rect">
                <a:avLst/>
              </a:prstGeom>
              <a:noFill/>
              <a:ln w="9525">
                <a:noFill/>
                <a:miter lim="800000"/>
                <a:headEnd/>
                <a:tailEnd/>
              </a:ln>
            </p:spPr>
            <p:txBody>
              <a:bodyPr>
                <a:spAutoFit/>
              </a:bodyPr>
              <a:lstStyle/>
              <a:p>
                <a:pPr eaLnBrk="0" hangingPunct="0">
                  <a:spcBef>
                    <a:spcPct val="30000"/>
                  </a:spcBef>
                </a:pPr>
                <a:r>
                  <a:rPr lang="en-US" sz="1600" dirty="0">
                    <a:solidFill>
                      <a:srgbClr val="7030A0"/>
                    </a:solidFill>
                    <a:latin typeface="Calibri" pitchFamily="34" charset="0"/>
                  </a:rPr>
                  <a:t>●</a:t>
                </a:r>
              </a:p>
            </p:txBody>
          </p:sp>
          <p:sp>
            <p:nvSpPr>
              <p:cNvPr id="57" name="Rectangle 83"/>
              <p:cNvSpPr>
                <a:spLocks noChangeArrowheads="1"/>
              </p:cNvSpPr>
              <p:nvPr/>
            </p:nvSpPr>
            <p:spPr bwMode="auto">
              <a:xfrm>
                <a:off x="7605713" y="3238500"/>
                <a:ext cx="228600" cy="336550"/>
              </a:xfrm>
              <a:prstGeom prst="rect">
                <a:avLst/>
              </a:prstGeom>
              <a:noFill/>
              <a:ln w="9525">
                <a:noFill/>
                <a:miter lim="800000"/>
                <a:headEnd/>
                <a:tailEnd/>
              </a:ln>
            </p:spPr>
            <p:txBody>
              <a:bodyPr>
                <a:spAutoFit/>
              </a:bodyPr>
              <a:lstStyle/>
              <a:p>
                <a:pPr eaLnBrk="0" hangingPunct="0">
                  <a:spcBef>
                    <a:spcPct val="30000"/>
                  </a:spcBef>
                </a:pPr>
                <a:r>
                  <a:rPr lang="en-US" sz="1600" dirty="0">
                    <a:solidFill>
                      <a:srgbClr val="7030A0"/>
                    </a:solidFill>
                    <a:latin typeface="Calibri" pitchFamily="34" charset="0"/>
                  </a:rPr>
                  <a:t>●</a:t>
                </a:r>
              </a:p>
            </p:txBody>
          </p:sp>
          <p:sp>
            <p:nvSpPr>
              <p:cNvPr id="58" name="Rectangle 86"/>
              <p:cNvSpPr>
                <a:spLocks noChangeArrowheads="1"/>
              </p:cNvSpPr>
              <p:nvPr/>
            </p:nvSpPr>
            <p:spPr bwMode="auto">
              <a:xfrm>
                <a:off x="2971800" y="3048000"/>
                <a:ext cx="228600" cy="336550"/>
              </a:xfrm>
              <a:prstGeom prst="rect">
                <a:avLst/>
              </a:prstGeom>
              <a:noFill/>
              <a:ln w="9525">
                <a:noFill/>
                <a:miter lim="800000"/>
                <a:headEnd/>
                <a:tailEnd/>
              </a:ln>
            </p:spPr>
            <p:txBody>
              <a:bodyPr>
                <a:spAutoFit/>
              </a:bodyPr>
              <a:lstStyle/>
              <a:p>
                <a:pPr eaLnBrk="0" hangingPunct="0">
                  <a:spcBef>
                    <a:spcPct val="30000"/>
                  </a:spcBef>
                </a:pPr>
                <a:r>
                  <a:rPr lang="en-US" sz="1600" dirty="0">
                    <a:solidFill>
                      <a:srgbClr val="009999"/>
                    </a:solidFill>
                    <a:latin typeface="Calibri" pitchFamily="34" charset="0"/>
                  </a:rPr>
                  <a:t>●</a:t>
                </a:r>
              </a:p>
            </p:txBody>
          </p:sp>
          <p:sp>
            <p:nvSpPr>
              <p:cNvPr id="59" name="Rectangle 71"/>
              <p:cNvSpPr>
                <a:spLocks noChangeArrowheads="1"/>
              </p:cNvSpPr>
              <p:nvPr/>
            </p:nvSpPr>
            <p:spPr bwMode="auto">
              <a:xfrm>
                <a:off x="5203825" y="5080000"/>
                <a:ext cx="228600" cy="336550"/>
              </a:xfrm>
              <a:prstGeom prst="rect">
                <a:avLst/>
              </a:prstGeom>
              <a:noFill/>
              <a:ln w="9525">
                <a:noFill/>
                <a:miter lim="800000"/>
                <a:headEnd/>
                <a:tailEnd/>
              </a:ln>
            </p:spPr>
            <p:txBody>
              <a:bodyPr>
                <a:spAutoFit/>
              </a:bodyPr>
              <a:lstStyle/>
              <a:p>
                <a:pPr eaLnBrk="0" hangingPunct="0">
                  <a:spcBef>
                    <a:spcPct val="30000"/>
                  </a:spcBef>
                </a:pPr>
                <a:r>
                  <a:rPr lang="en-US" sz="1600" dirty="0">
                    <a:solidFill>
                      <a:srgbClr val="333399"/>
                    </a:solidFill>
                    <a:latin typeface="Calibri" pitchFamily="34" charset="0"/>
                  </a:rPr>
                  <a:t>●</a:t>
                </a:r>
              </a:p>
            </p:txBody>
          </p:sp>
          <p:sp>
            <p:nvSpPr>
              <p:cNvPr id="60" name="Rectangle 71"/>
              <p:cNvSpPr>
                <a:spLocks noChangeArrowheads="1"/>
              </p:cNvSpPr>
              <p:nvPr/>
            </p:nvSpPr>
            <p:spPr bwMode="auto">
              <a:xfrm>
                <a:off x="3744913" y="3308350"/>
                <a:ext cx="228600" cy="336550"/>
              </a:xfrm>
              <a:prstGeom prst="rect">
                <a:avLst/>
              </a:prstGeom>
              <a:noFill/>
              <a:ln w="9525">
                <a:noFill/>
                <a:miter lim="800000"/>
                <a:headEnd/>
                <a:tailEnd/>
              </a:ln>
            </p:spPr>
            <p:txBody>
              <a:bodyPr>
                <a:spAutoFit/>
              </a:bodyPr>
              <a:lstStyle/>
              <a:p>
                <a:pPr eaLnBrk="0" hangingPunct="0">
                  <a:spcBef>
                    <a:spcPct val="30000"/>
                  </a:spcBef>
                </a:pPr>
                <a:r>
                  <a:rPr lang="en-US" sz="1600" dirty="0">
                    <a:solidFill>
                      <a:srgbClr val="333399"/>
                    </a:solidFill>
                    <a:latin typeface="Calibri" pitchFamily="34" charset="0"/>
                  </a:rPr>
                  <a:t>●</a:t>
                </a:r>
              </a:p>
            </p:txBody>
          </p:sp>
          <p:sp>
            <p:nvSpPr>
              <p:cNvPr id="61" name="Rectangle 71"/>
              <p:cNvSpPr>
                <a:spLocks noChangeArrowheads="1"/>
              </p:cNvSpPr>
              <p:nvPr/>
            </p:nvSpPr>
            <p:spPr bwMode="auto">
              <a:xfrm>
                <a:off x="7153275" y="3005138"/>
                <a:ext cx="228600" cy="336550"/>
              </a:xfrm>
              <a:prstGeom prst="rect">
                <a:avLst/>
              </a:prstGeom>
              <a:noFill/>
              <a:ln w="9525">
                <a:noFill/>
                <a:miter lim="800000"/>
                <a:headEnd/>
                <a:tailEnd/>
              </a:ln>
            </p:spPr>
            <p:txBody>
              <a:bodyPr>
                <a:spAutoFit/>
              </a:bodyPr>
              <a:lstStyle/>
              <a:p>
                <a:pPr eaLnBrk="0" hangingPunct="0">
                  <a:spcBef>
                    <a:spcPct val="30000"/>
                  </a:spcBef>
                </a:pPr>
                <a:r>
                  <a:rPr lang="en-US" sz="1600" dirty="0">
                    <a:solidFill>
                      <a:srgbClr val="92D050"/>
                    </a:solidFill>
                    <a:latin typeface="Calibri" pitchFamily="34" charset="0"/>
                  </a:rPr>
                  <a:t>●</a:t>
                </a:r>
              </a:p>
            </p:txBody>
          </p:sp>
          <p:sp>
            <p:nvSpPr>
              <p:cNvPr id="62" name="Rectangle 71"/>
              <p:cNvSpPr>
                <a:spLocks noChangeArrowheads="1"/>
              </p:cNvSpPr>
              <p:nvPr/>
            </p:nvSpPr>
            <p:spPr bwMode="auto">
              <a:xfrm>
                <a:off x="8210550" y="2505075"/>
                <a:ext cx="228600" cy="336550"/>
              </a:xfrm>
              <a:prstGeom prst="rect">
                <a:avLst/>
              </a:prstGeom>
              <a:noFill/>
              <a:ln w="9525">
                <a:noFill/>
                <a:miter lim="800000"/>
                <a:headEnd/>
                <a:tailEnd/>
              </a:ln>
            </p:spPr>
            <p:txBody>
              <a:bodyPr>
                <a:spAutoFit/>
              </a:bodyPr>
              <a:lstStyle/>
              <a:p>
                <a:pPr eaLnBrk="0" hangingPunct="0">
                  <a:spcBef>
                    <a:spcPct val="30000"/>
                  </a:spcBef>
                </a:pPr>
                <a:r>
                  <a:rPr lang="en-US" sz="1600" dirty="0">
                    <a:solidFill>
                      <a:srgbClr val="92D050"/>
                    </a:solidFill>
                    <a:latin typeface="Calibri" pitchFamily="34" charset="0"/>
                  </a:rPr>
                  <a:t>●</a:t>
                </a:r>
              </a:p>
            </p:txBody>
          </p:sp>
          <p:sp>
            <p:nvSpPr>
              <p:cNvPr id="63" name="Rectangle 67"/>
              <p:cNvSpPr>
                <a:spLocks noChangeArrowheads="1"/>
              </p:cNvSpPr>
              <p:nvPr/>
            </p:nvSpPr>
            <p:spPr bwMode="auto">
              <a:xfrm>
                <a:off x="6013450" y="2743200"/>
                <a:ext cx="228600" cy="336550"/>
              </a:xfrm>
              <a:prstGeom prst="rect">
                <a:avLst/>
              </a:prstGeom>
              <a:noFill/>
              <a:ln w="9525">
                <a:noFill/>
                <a:miter lim="800000"/>
                <a:headEnd/>
                <a:tailEnd/>
              </a:ln>
            </p:spPr>
            <p:txBody>
              <a:bodyPr>
                <a:spAutoFit/>
              </a:bodyPr>
              <a:lstStyle/>
              <a:p>
                <a:pPr eaLnBrk="0" hangingPunct="0">
                  <a:spcBef>
                    <a:spcPct val="30000"/>
                  </a:spcBef>
                </a:pPr>
                <a:r>
                  <a:rPr lang="en-US" sz="1600" dirty="0">
                    <a:solidFill>
                      <a:srgbClr val="FF00FF"/>
                    </a:solidFill>
                    <a:latin typeface="Calibri" pitchFamily="34" charset="0"/>
                  </a:rPr>
                  <a:t>●</a:t>
                </a:r>
              </a:p>
            </p:txBody>
          </p:sp>
          <p:sp>
            <p:nvSpPr>
              <p:cNvPr id="64" name="Rectangle 67"/>
              <p:cNvSpPr>
                <a:spLocks noChangeArrowheads="1"/>
              </p:cNvSpPr>
              <p:nvPr/>
            </p:nvSpPr>
            <p:spPr bwMode="auto">
              <a:xfrm>
                <a:off x="7254875" y="4010025"/>
                <a:ext cx="206375" cy="336550"/>
              </a:xfrm>
              <a:prstGeom prst="rect">
                <a:avLst/>
              </a:prstGeom>
              <a:noFill/>
              <a:ln w="9525">
                <a:noFill/>
                <a:miter lim="800000"/>
                <a:headEnd/>
                <a:tailEnd/>
              </a:ln>
            </p:spPr>
            <p:txBody>
              <a:bodyPr>
                <a:spAutoFit/>
              </a:bodyPr>
              <a:lstStyle/>
              <a:p>
                <a:pPr eaLnBrk="0" hangingPunct="0">
                  <a:spcBef>
                    <a:spcPct val="30000"/>
                  </a:spcBef>
                </a:pPr>
                <a:r>
                  <a:rPr lang="en-US" sz="1600" dirty="0">
                    <a:solidFill>
                      <a:srgbClr val="FF00FF"/>
                    </a:solidFill>
                    <a:latin typeface="Calibri" pitchFamily="34" charset="0"/>
                  </a:rPr>
                  <a:t>●</a:t>
                </a:r>
              </a:p>
            </p:txBody>
          </p:sp>
          <p:sp>
            <p:nvSpPr>
              <p:cNvPr id="65" name="Rectangle 67"/>
              <p:cNvSpPr>
                <a:spLocks noChangeArrowheads="1"/>
              </p:cNvSpPr>
              <p:nvPr/>
            </p:nvSpPr>
            <p:spPr bwMode="auto">
              <a:xfrm>
                <a:off x="5181600" y="5162550"/>
                <a:ext cx="207963" cy="336550"/>
              </a:xfrm>
              <a:prstGeom prst="rect">
                <a:avLst/>
              </a:prstGeom>
              <a:noFill/>
              <a:ln w="9525">
                <a:noFill/>
                <a:miter lim="800000"/>
                <a:headEnd/>
                <a:tailEnd/>
              </a:ln>
            </p:spPr>
            <p:txBody>
              <a:bodyPr>
                <a:spAutoFit/>
              </a:bodyPr>
              <a:lstStyle/>
              <a:p>
                <a:pPr eaLnBrk="0" hangingPunct="0">
                  <a:spcBef>
                    <a:spcPct val="30000"/>
                  </a:spcBef>
                </a:pPr>
                <a:r>
                  <a:rPr lang="en-US" sz="1600" dirty="0">
                    <a:solidFill>
                      <a:srgbClr val="FF00FF"/>
                    </a:solidFill>
                    <a:latin typeface="Calibri" pitchFamily="34" charset="0"/>
                  </a:rPr>
                  <a:t>●</a:t>
                </a:r>
              </a:p>
            </p:txBody>
          </p:sp>
          <p:sp>
            <p:nvSpPr>
              <p:cNvPr id="66" name="TextBox 1"/>
              <p:cNvSpPr txBox="1">
                <a:spLocks noChangeArrowheads="1"/>
              </p:cNvSpPr>
              <p:nvPr/>
            </p:nvSpPr>
            <p:spPr bwMode="auto">
              <a:xfrm>
                <a:off x="5694363" y="5651500"/>
                <a:ext cx="184150" cy="368300"/>
              </a:xfrm>
              <a:prstGeom prst="rect">
                <a:avLst/>
              </a:prstGeom>
              <a:noFill/>
              <a:ln w="9525">
                <a:noFill/>
                <a:miter lim="800000"/>
                <a:headEnd/>
                <a:tailEnd/>
              </a:ln>
            </p:spPr>
            <p:txBody>
              <a:bodyPr wrap="none">
                <a:spAutoFit/>
              </a:bodyPr>
              <a:lstStyle/>
              <a:p>
                <a:endParaRPr lang="en-US" dirty="0">
                  <a:latin typeface="Calibri" pitchFamily="34" charset="0"/>
                </a:endParaRPr>
              </a:p>
            </p:txBody>
          </p:sp>
        </p:grpSp>
      </p:grpSp>
    </p:spTree>
    <p:extLst>
      <p:ext uri="{BB962C8B-B14F-4D97-AF65-F5344CB8AC3E}">
        <p14:creationId xmlns:p14="http://schemas.microsoft.com/office/powerpoint/2010/main" val="1677520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Does A Trial Qualify For EFIC?</a:t>
            </a:r>
          </a:p>
        </p:txBody>
      </p:sp>
      <p:sp>
        <p:nvSpPr>
          <p:cNvPr id="10243" name="Content Placeholder 2"/>
          <p:cNvSpPr>
            <a:spLocks noGrp="1"/>
          </p:cNvSpPr>
          <p:nvPr>
            <p:ph idx="1"/>
          </p:nvPr>
        </p:nvSpPr>
        <p:spPr>
          <a:xfrm>
            <a:off x="457200" y="1828800"/>
            <a:ext cx="8229600" cy="4297363"/>
          </a:xfrm>
        </p:spPr>
        <p:txBody>
          <a:bodyPr/>
          <a:lstStyle/>
          <a:p>
            <a:pPr eaLnBrk="1" hangingPunct="1"/>
            <a:r>
              <a:rPr lang="en-US" dirty="0" smtClean="0"/>
              <a:t>Life threatening?</a:t>
            </a:r>
          </a:p>
          <a:p>
            <a:pPr eaLnBrk="1" hangingPunct="1"/>
            <a:r>
              <a:rPr lang="en-US" dirty="0" smtClean="0"/>
              <a:t>Available therapy inadequate or unproven?</a:t>
            </a:r>
          </a:p>
          <a:p>
            <a:pPr eaLnBrk="1" hangingPunct="1"/>
            <a:r>
              <a:rPr lang="en-US" dirty="0" smtClean="0"/>
              <a:t>Prospect of direct benefit?</a:t>
            </a:r>
          </a:p>
          <a:p>
            <a:pPr eaLnBrk="1" hangingPunct="1"/>
            <a:r>
              <a:rPr lang="en-US" b="1" dirty="0" smtClean="0"/>
              <a:t>Informed consent not feasible?</a:t>
            </a:r>
          </a:p>
        </p:txBody>
      </p:sp>
    </p:spTree>
    <p:extLst>
      <p:ext uri="{BB962C8B-B14F-4D97-AF65-F5344CB8AC3E}">
        <p14:creationId xmlns:p14="http://schemas.microsoft.com/office/powerpoint/2010/main" val="14194487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118</TotalTime>
  <Words>1125</Words>
  <Application>Microsoft Office PowerPoint</Application>
  <PresentationFormat>On-screen Show (4:3)</PresentationFormat>
  <Paragraphs>213</Paragraphs>
  <Slides>17</Slides>
  <Notes>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Executive</vt:lpstr>
      <vt:lpstr>ESETT Overview &amp; Virtual Offices Hours</vt:lpstr>
      <vt:lpstr>Agenda</vt:lpstr>
      <vt:lpstr>ESETT  Project Team</vt:lpstr>
      <vt:lpstr>PowerPoint Presentation</vt:lpstr>
      <vt:lpstr>NETT Centers and Hubs</vt:lpstr>
      <vt:lpstr>PowerPoint Presentation</vt:lpstr>
      <vt:lpstr>PECARN Network Nodes and Hospital Emergency Department Affiliate (HEDA) Sites </vt:lpstr>
      <vt:lpstr>ESETT Geography</vt:lpstr>
      <vt:lpstr>Does A Trial Qualify For EFIC?</vt:lpstr>
      <vt:lpstr>Approach</vt:lpstr>
      <vt:lpstr>Required For IRB EFIC Review</vt:lpstr>
      <vt:lpstr>CC &amp; PD Events</vt:lpstr>
      <vt:lpstr>WebDCU  Reporting CC &amp; PD Results</vt:lpstr>
      <vt:lpstr>WebDCU</vt:lpstr>
      <vt:lpstr>Regulatory Requirements</vt:lpstr>
      <vt:lpstr>Training and Resources</vt:lpstr>
      <vt:lpstr>Information &amp; Resources </vt:lpstr>
    </vt:vector>
  </TitlesOfParts>
  <Company>Children's National Medical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Shreve, Kate</dc:creator>
  <cp:lastModifiedBy>Deneil Harney</cp:lastModifiedBy>
  <cp:revision>32</cp:revision>
  <dcterms:created xsi:type="dcterms:W3CDTF">2015-01-09T17:14:30Z</dcterms:created>
  <dcterms:modified xsi:type="dcterms:W3CDTF">2015-01-20T17:05:20Z</dcterms:modified>
</cp:coreProperties>
</file>